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5"/>
  </p:notesMasterIdLst>
  <p:sldIdLst>
    <p:sldId id="258" r:id="rId2"/>
    <p:sldId id="319" r:id="rId3"/>
    <p:sldId id="257" r:id="rId4"/>
    <p:sldId id="325" r:id="rId5"/>
    <p:sldId id="259" r:id="rId6"/>
    <p:sldId id="326" r:id="rId7"/>
    <p:sldId id="327" r:id="rId8"/>
    <p:sldId id="260" r:id="rId9"/>
    <p:sldId id="295" r:id="rId10"/>
    <p:sldId id="296" r:id="rId11"/>
    <p:sldId id="298" r:id="rId12"/>
    <p:sldId id="320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21" r:id="rId22"/>
    <p:sldId id="328" r:id="rId23"/>
    <p:sldId id="272" r:id="rId24"/>
    <p:sldId id="273" r:id="rId25"/>
    <p:sldId id="307" r:id="rId26"/>
    <p:sldId id="308" r:id="rId27"/>
    <p:sldId id="309" r:id="rId28"/>
    <p:sldId id="274" r:id="rId29"/>
    <p:sldId id="322" r:id="rId30"/>
    <p:sldId id="286" r:id="rId31"/>
    <p:sldId id="287" r:id="rId32"/>
    <p:sldId id="288" r:id="rId33"/>
    <p:sldId id="290" r:id="rId34"/>
    <p:sldId id="289" r:id="rId35"/>
    <p:sldId id="323" r:id="rId36"/>
    <p:sldId id="291" r:id="rId37"/>
    <p:sldId id="263" r:id="rId38"/>
    <p:sldId id="264" r:id="rId39"/>
    <p:sldId id="265" r:id="rId40"/>
    <p:sldId id="275" r:id="rId41"/>
    <p:sldId id="310" r:id="rId42"/>
    <p:sldId id="312" r:id="rId43"/>
    <p:sldId id="313" r:id="rId44"/>
    <p:sldId id="314" r:id="rId45"/>
    <p:sldId id="267" r:id="rId46"/>
    <p:sldId id="315" r:id="rId47"/>
    <p:sldId id="316" r:id="rId48"/>
    <p:sldId id="317" r:id="rId49"/>
    <p:sldId id="324" r:id="rId50"/>
    <p:sldId id="266" r:id="rId51"/>
    <p:sldId id="269" r:id="rId52"/>
    <p:sldId id="270" r:id="rId53"/>
    <p:sldId id="271" r:id="rId54"/>
    <p:sldId id="292" r:id="rId55"/>
    <p:sldId id="318" r:id="rId56"/>
    <p:sldId id="262" r:id="rId57"/>
    <p:sldId id="285" r:id="rId58"/>
    <p:sldId id="284" r:id="rId59"/>
    <p:sldId id="278" r:id="rId60"/>
    <p:sldId id="279" r:id="rId61"/>
    <p:sldId id="280" r:id="rId62"/>
    <p:sldId id="281" r:id="rId63"/>
    <p:sldId id="33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3F4C74-46B0-4AEB-87C8-46D73CDBBDAD}" v="1" dt="2023-03-23T13:18:33.218"/>
    <p1510:client id="{587E4E07-D41C-435B-8F5C-7FFD0DEA8D9E}" v="2" dt="2023-03-22T18:12:33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9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 Mortazavi" userId="c499d568-265c-4d73-9d89-cb14856af514" providerId="ADAL" clId="{976D74BE-2757-E844-9F36-20DBE901AC5B}"/>
    <pc:docChg chg="modSld modMainMaster modNotesMaster">
      <pc:chgData name="Jack Mortazavi" userId="c499d568-265c-4d73-9d89-cb14856af514" providerId="ADAL" clId="{976D74BE-2757-E844-9F36-20DBE901AC5B}" dt="2023-01-02T16:11:49.599" v="0"/>
      <pc:docMkLst>
        <pc:docMk/>
      </pc:docMkLst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3998711979" sldId="257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3998711979" sldId="257"/>
            <ac:picMk id="4" creationId="{00000000-0000-0000-0000-000000000000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2883432381" sldId="259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2883432381" sldId="259"/>
            <ac:picMk id="4" creationId="{9E1FE3BE-53C0-B142-A16F-BE196DB7B26C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418331310" sldId="260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418331310" sldId="260"/>
            <ac:picMk id="4" creationId="{E79E8577-C227-954B-B2DC-4921D0B30C93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2138610032" sldId="262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2138610032" sldId="262"/>
            <ac:picMk id="4" creationId="{293A846A-2901-654F-91D1-08A44C2B7639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2400966570" sldId="263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2400966570" sldId="263"/>
            <ac:picMk id="4" creationId="{066E558F-E670-514E-B241-E76830E6A197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444864619" sldId="264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444864619" sldId="264"/>
            <ac:picMk id="4" creationId="{266CF900-6F35-0144-BEAA-9628F5A067AE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3817377504" sldId="265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3817377504" sldId="265"/>
            <ac:picMk id="4" creationId="{810A9D95-60AF-0C4B-ACB6-83C00F68D801}"/>
          </ac:picMkLst>
        </pc:picChg>
      </pc:sldChg>
      <pc:sldChg chg="modNotes">
        <pc:chgData name="Jack Mortazavi" userId="c499d568-265c-4d73-9d89-cb14856af514" providerId="ADAL" clId="{976D74BE-2757-E844-9F36-20DBE901AC5B}" dt="2023-01-02T16:11:49.599" v="0"/>
        <pc:sldMkLst>
          <pc:docMk/>
          <pc:sldMk cId="3349863566" sldId="266"/>
        </pc:sldMkLst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2520802941" sldId="267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2520802941" sldId="267"/>
            <ac:picMk id="6" creationId="{F8F7D410-02C0-824E-9B3C-F0691A6799D2}"/>
          </ac:picMkLst>
        </pc:picChg>
      </pc:sldChg>
      <pc:sldChg chg="modSp">
        <pc:chgData name="Jack Mortazavi" userId="c499d568-265c-4d73-9d89-cb14856af514" providerId="ADAL" clId="{976D74BE-2757-E844-9F36-20DBE901AC5B}" dt="2023-01-02T16:11:49.599" v="0"/>
        <pc:sldMkLst>
          <pc:docMk/>
          <pc:sldMk cId="3924887683" sldId="269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3924887683" sldId="269"/>
            <ac:picMk id="6" creationId="{1D92F230-CF17-6E41-A1A2-584A1B5432A8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1650035313" sldId="270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1650035313" sldId="270"/>
            <ac:picMk id="4" creationId="{C14CCE2C-9561-8147-8CAC-447869EBD3C9}"/>
          </ac:picMkLst>
        </pc:picChg>
      </pc:sldChg>
      <pc:sldChg chg="modSp">
        <pc:chgData name="Jack Mortazavi" userId="c499d568-265c-4d73-9d89-cb14856af514" providerId="ADAL" clId="{976D74BE-2757-E844-9F36-20DBE901AC5B}" dt="2023-01-02T16:11:49.599" v="0"/>
        <pc:sldMkLst>
          <pc:docMk/>
          <pc:sldMk cId="613167192" sldId="271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613167192" sldId="271"/>
            <ac:picMk id="4" creationId="{C8A87556-0059-C94A-A2AE-B2B649F66341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909217451" sldId="272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909217451" sldId="272"/>
            <ac:picMk id="4" creationId="{B00BEEBC-430D-CE43-B805-3F60B0FD9761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694451859" sldId="273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694451859" sldId="273"/>
            <ac:picMk id="6" creationId="{17B83085-4BDF-554F-92F5-60258AA774F0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3193348616" sldId="274"/>
        </pc:sldMkLst>
        <pc:spChg chg="mod">
          <ac:chgData name="Jack Mortazavi" userId="c499d568-265c-4d73-9d89-cb14856af514" providerId="ADAL" clId="{976D74BE-2757-E844-9F36-20DBE901AC5B}" dt="2023-01-02T16:11:49.599" v="0"/>
          <ac:spMkLst>
            <pc:docMk/>
            <pc:sldMk cId="3193348616" sldId="274"/>
            <ac:spMk id="3" creationId="{00000000-0000-0000-0000-000000000000}"/>
          </ac:spMkLst>
        </pc:spChg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3193348616" sldId="274"/>
            <ac:picMk id="4" creationId="{A8C4860D-D715-7B4E-84AD-0176CA325CB7}"/>
          </ac:picMkLst>
        </pc:picChg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3193348616" sldId="274"/>
            <ac:picMk id="5" creationId="{DDDE4C45-FFB7-4C93-958D-6A723B138BC2}"/>
          </ac:picMkLst>
        </pc:picChg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3193348616" sldId="274"/>
            <ac:picMk id="7" creationId="{3C307EDF-01F6-4720-9564-1E7E71461528}"/>
          </ac:picMkLst>
        </pc:picChg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3193348616" sldId="274"/>
            <ac:picMk id="8" creationId="{6EE0958E-F5FC-4ECE-A84C-43E225351E2B}"/>
          </ac:picMkLst>
        </pc:picChg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3193348616" sldId="274"/>
            <ac:picMk id="9" creationId="{84983117-BD0C-40DA-8632-13AB17B88178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571936319" sldId="275"/>
        </pc:sldMkLst>
        <pc:spChg chg="mod">
          <ac:chgData name="Jack Mortazavi" userId="c499d568-265c-4d73-9d89-cb14856af514" providerId="ADAL" clId="{976D74BE-2757-E844-9F36-20DBE901AC5B}" dt="2023-01-02T16:11:49.599" v="0"/>
          <ac:spMkLst>
            <pc:docMk/>
            <pc:sldMk cId="571936319" sldId="275"/>
            <ac:spMk id="5" creationId="{EA2C4600-FFF2-2442-9FE4-C8DB61BC8085}"/>
          </ac:spMkLst>
        </pc:spChg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571936319" sldId="275"/>
            <ac:picMk id="6" creationId="{3269E421-3704-BA41-ADC5-EB7B867FDB6F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765026409" sldId="278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765026409" sldId="278"/>
            <ac:picMk id="4" creationId="{76443FED-55CB-3D49-9C3E-F2771108D3AE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1569373604" sldId="279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1569373604" sldId="279"/>
            <ac:picMk id="4" creationId="{FF47C587-7A75-2B40-BA8D-550A59A9BFB3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3953614027" sldId="280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3953614027" sldId="280"/>
            <ac:picMk id="4" creationId="{ADD5DDCC-B1AD-9643-8007-3BF22DC34737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3027619483" sldId="281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3027619483" sldId="281"/>
            <ac:picMk id="4" creationId="{0A91F9AA-86B4-E24A-82DB-99722B457250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2371125012" sldId="282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2371125012" sldId="282"/>
            <ac:picMk id="4" creationId="{793FE52E-D042-0044-A270-470308744BAF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3831023547" sldId="284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3831023547" sldId="284"/>
            <ac:picMk id="4" creationId="{0122F74B-22B1-5547-B138-644CB5A845B9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970025902" sldId="285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970025902" sldId="285"/>
            <ac:picMk id="4" creationId="{7F9CCE8C-471A-0240-B6A8-72A513D09B4D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3482218377" sldId="286"/>
        </pc:sldMkLst>
        <pc:spChg chg="mod">
          <ac:chgData name="Jack Mortazavi" userId="c499d568-265c-4d73-9d89-cb14856af514" providerId="ADAL" clId="{976D74BE-2757-E844-9F36-20DBE901AC5B}" dt="2023-01-02T16:11:49.599" v="0"/>
          <ac:spMkLst>
            <pc:docMk/>
            <pc:sldMk cId="3482218377" sldId="286"/>
            <ac:spMk id="3" creationId="{4F1BC09E-877E-9040-8781-B1EDD18A0FCE}"/>
          </ac:spMkLst>
        </pc:spChg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3482218377" sldId="286"/>
            <ac:picMk id="7" creationId="{BF7917F6-79D1-A54A-994D-E20F0BFEA2A7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4277233161" sldId="287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4277233161" sldId="287"/>
            <ac:picMk id="4" creationId="{FE688397-FF92-D14F-8365-6BA47E89B560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1417734546" sldId="288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1417734546" sldId="288"/>
            <ac:picMk id="4" creationId="{69A0F953-3317-FA48-8C64-6A9ABAA1CA1A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2395190419" sldId="289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2395190419" sldId="289"/>
            <ac:picMk id="4" creationId="{13A76122-E82A-1448-903B-94B15B390A82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4253858708" sldId="290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4253858708" sldId="290"/>
            <ac:picMk id="4" creationId="{7D69152F-60C2-E045-999A-30428D6EAE7E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4103174568" sldId="291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4103174568" sldId="291"/>
            <ac:picMk id="4" creationId="{6B6DFDEF-2771-C845-8644-A0447F069EB6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3047152871" sldId="292"/>
        </pc:sldMkLst>
        <pc:spChg chg="mod">
          <ac:chgData name="Jack Mortazavi" userId="c499d568-265c-4d73-9d89-cb14856af514" providerId="ADAL" clId="{976D74BE-2757-E844-9F36-20DBE901AC5B}" dt="2023-01-02T16:11:49.599" v="0"/>
          <ac:spMkLst>
            <pc:docMk/>
            <pc:sldMk cId="3047152871" sldId="292"/>
            <ac:spMk id="5" creationId="{E4D13816-8463-AC42-BCF9-99411AD3636D}"/>
          </ac:spMkLst>
        </pc:spChg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3047152871" sldId="292"/>
            <ac:picMk id="6" creationId="{C8D7C00C-BD43-8C48-80C1-092C91292382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1473293406" sldId="295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1473293406" sldId="295"/>
            <ac:picMk id="4" creationId="{E79E8577-C227-954B-B2DC-4921D0B30C93}"/>
          </ac:picMkLst>
        </pc:picChg>
      </pc:sldChg>
      <pc:sldChg chg="modSp">
        <pc:chgData name="Jack Mortazavi" userId="c499d568-265c-4d73-9d89-cb14856af514" providerId="ADAL" clId="{976D74BE-2757-E844-9F36-20DBE901AC5B}" dt="2023-01-02T16:11:49.599" v="0"/>
        <pc:sldMkLst>
          <pc:docMk/>
          <pc:sldMk cId="3712057192" sldId="296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3712057192" sldId="296"/>
            <ac:picMk id="4" creationId="{AE5C5591-2682-F34B-A0F8-1227315DA1DE}"/>
          </ac:picMkLst>
        </pc:picChg>
      </pc:sldChg>
      <pc:sldChg chg="modSp">
        <pc:chgData name="Jack Mortazavi" userId="c499d568-265c-4d73-9d89-cb14856af514" providerId="ADAL" clId="{976D74BE-2757-E844-9F36-20DBE901AC5B}" dt="2023-01-02T16:11:49.599" v="0"/>
        <pc:sldMkLst>
          <pc:docMk/>
          <pc:sldMk cId="2084213654" sldId="298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2084213654" sldId="298"/>
            <ac:picMk id="4" creationId="{5CED9CCA-F709-7447-8524-77464DF7675F}"/>
          </ac:picMkLst>
        </pc:picChg>
      </pc:sldChg>
      <pc:sldChg chg="modSp">
        <pc:chgData name="Jack Mortazavi" userId="c499d568-265c-4d73-9d89-cb14856af514" providerId="ADAL" clId="{976D74BE-2757-E844-9F36-20DBE901AC5B}" dt="2023-01-02T16:11:49.599" v="0"/>
        <pc:sldMkLst>
          <pc:docMk/>
          <pc:sldMk cId="1367387804" sldId="299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1367387804" sldId="299"/>
            <ac:picMk id="6" creationId="{96C6DFFE-906E-1741-B1E5-14450D566E05}"/>
          </ac:picMkLst>
        </pc:picChg>
      </pc:sldChg>
      <pc:sldChg chg="modSp">
        <pc:chgData name="Jack Mortazavi" userId="c499d568-265c-4d73-9d89-cb14856af514" providerId="ADAL" clId="{976D74BE-2757-E844-9F36-20DBE901AC5B}" dt="2023-01-02T16:11:49.599" v="0"/>
        <pc:sldMkLst>
          <pc:docMk/>
          <pc:sldMk cId="2119876444" sldId="300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2119876444" sldId="300"/>
            <ac:picMk id="3" creationId="{F54B4A5C-194B-4CD9-B8D6-7BAC57143723}"/>
          </ac:picMkLst>
        </pc:picChg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2119876444" sldId="300"/>
            <ac:picMk id="4" creationId="{4E5F6A5C-E0B4-0447-A2C1-6E0B89A324EC}"/>
          </ac:picMkLst>
        </pc:picChg>
      </pc:sldChg>
      <pc:sldChg chg="modSp">
        <pc:chgData name="Jack Mortazavi" userId="c499d568-265c-4d73-9d89-cb14856af514" providerId="ADAL" clId="{976D74BE-2757-E844-9F36-20DBE901AC5B}" dt="2023-01-02T16:11:49.599" v="0"/>
        <pc:sldMkLst>
          <pc:docMk/>
          <pc:sldMk cId="223122026" sldId="301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223122026" sldId="301"/>
            <ac:picMk id="4" creationId="{24992B0D-25A4-554E-A04D-E36A098ED76A}"/>
          </ac:picMkLst>
        </pc:picChg>
      </pc:sldChg>
      <pc:sldChg chg="modSp">
        <pc:chgData name="Jack Mortazavi" userId="c499d568-265c-4d73-9d89-cb14856af514" providerId="ADAL" clId="{976D74BE-2757-E844-9F36-20DBE901AC5B}" dt="2023-01-02T16:11:49.599" v="0"/>
        <pc:sldMkLst>
          <pc:docMk/>
          <pc:sldMk cId="2050279031" sldId="302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2050279031" sldId="302"/>
            <ac:picMk id="4" creationId="{27CDE681-EBBE-7047-BCEF-ED1DE3169AA9}"/>
          </ac:picMkLst>
        </pc:picChg>
      </pc:sldChg>
      <pc:sldChg chg="modSp">
        <pc:chgData name="Jack Mortazavi" userId="c499d568-265c-4d73-9d89-cb14856af514" providerId="ADAL" clId="{976D74BE-2757-E844-9F36-20DBE901AC5B}" dt="2023-01-02T16:11:49.599" v="0"/>
        <pc:sldMkLst>
          <pc:docMk/>
          <pc:sldMk cId="1133245237" sldId="303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1133245237" sldId="303"/>
            <ac:picMk id="4" creationId="{A9F4DE0C-252F-E44D-8A98-2BEC9FC622A8}"/>
          </ac:picMkLst>
        </pc:picChg>
      </pc:sldChg>
      <pc:sldChg chg="modSp">
        <pc:chgData name="Jack Mortazavi" userId="c499d568-265c-4d73-9d89-cb14856af514" providerId="ADAL" clId="{976D74BE-2757-E844-9F36-20DBE901AC5B}" dt="2023-01-02T16:11:49.599" v="0"/>
        <pc:sldMkLst>
          <pc:docMk/>
          <pc:sldMk cId="3327213328" sldId="304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3327213328" sldId="304"/>
            <ac:picMk id="7" creationId="{25B536D4-304F-524A-9080-10B86DB9F15F}"/>
          </ac:picMkLst>
        </pc:picChg>
      </pc:sldChg>
      <pc:sldChg chg="modSp">
        <pc:chgData name="Jack Mortazavi" userId="c499d568-265c-4d73-9d89-cb14856af514" providerId="ADAL" clId="{976D74BE-2757-E844-9F36-20DBE901AC5B}" dt="2023-01-02T16:11:49.599" v="0"/>
        <pc:sldMkLst>
          <pc:docMk/>
          <pc:sldMk cId="2717081195" sldId="305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2717081195" sldId="305"/>
            <ac:picMk id="4" creationId="{E5C78307-7FB2-1E4B-A937-00838FA80C7F}"/>
          </ac:picMkLst>
        </pc:picChg>
      </pc:sldChg>
      <pc:sldChg chg="modSp">
        <pc:chgData name="Jack Mortazavi" userId="c499d568-265c-4d73-9d89-cb14856af514" providerId="ADAL" clId="{976D74BE-2757-E844-9F36-20DBE901AC5B}" dt="2023-01-02T16:11:49.599" v="0"/>
        <pc:sldMkLst>
          <pc:docMk/>
          <pc:sldMk cId="1339297057" sldId="306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1339297057" sldId="306"/>
            <ac:picMk id="4" creationId="{E4C3529E-3945-DE40-84E7-0A887F1031D9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193268248" sldId="307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193268248" sldId="307"/>
            <ac:picMk id="11" creationId="{FE431D77-9985-7246-9B33-2E2696AFF6FF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3270135469" sldId="308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3270135469" sldId="308"/>
            <ac:picMk id="3" creationId="{1440A587-4702-3C43-B811-562ADC6B1774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4046714842" sldId="309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4046714842" sldId="309"/>
            <ac:picMk id="3" creationId="{0B7DB728-E49B-C347-B2D2-E7423A1532A9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3063881264" sldId="310"/>
        </pc:sldMkLst>
        <pc:spChg chg="mod">
          <ac:chgData name="Jack Mortazavi" userId="c499d568-265c-4d73-9d89-cb14856af514" providerId="ADAL" clId="{976D74BE-2757-E844-9F36-20DBE901AC5B}" dt="2023-01-02T16:11:49.599" v="0"/>
          <ac:spMkLst>
            <pc:docMk/>
            <pc:sldMk cId="3063881264" sldId="310"/>
            <ac:spMk id="5" creationId="{EA2C4600-FFF2-2442-9FE4-C8DB61BC8085}"/>
          </ac:spMkLst>
        </pc:spChg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3063881264" sldId="310"/>
            <ac:picMk id="7" creationId="{E818DA79-945A-1440-B195-63D85897E36D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2020840677" sldId="312"/>
        </pc:sldMkLst>
        <pc:spChg chg="mod">
          <ac:chgData name="Jack Mortazavi" userId="c499d568-265c-4d73-9d89-cb14856af514" providerId="ADAL" clId="{976D74BE-2757-E844-9F36-20DBE901AC5B}" dt="2023-01-02T16:11:49.599" v="0"/>
          <ac:spMkLst>
            <pc:docMk/>
            <pc:sldMk cId="2020840677" sldId="312"/>
            <ac:spMk id="5" creationId="{EA2C4600-FFF2-2442-9FE4-C8DB61BC8085}"/>
          </ac:spMkLst>
        </pc:spChg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2020840677" sldId="312"/>
            <ac:picMk id="4" creationId="{81055652-67DF-CE4C-BFEF-194DB4D83FC8}"/>
          </ac:picMkLst>
        </pc:picChg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2020840677" sldId="312"/>
            <ac:picMk id="8" creationId="{77610025-2E65-5341-80F8-131C106F31D9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805386005" sldId="313"/>
        </pc:sldMkLst>
        <pc:spChg chg="mod">
          <ac:chgData name="Jack Mortazavi" userId="c499d568-265c-4d73-9d89-cb14856af514" providerId="ADAL" clId="{976D74BE-2757-E844-9F36-20DBE901AC5B}" dt="2023-01-02T16:11:49.599" v="0"/>
          <ac:spMkLst>
            <pc:docMk/>
            <pc:sldMk cId="805386005" sldId="313"/>
            <ac:spMk id="5" creationId="{EA2C4600-FFF2-2442-9FE4-C8DB61BC8085}"/>
          </ac:spMkLst>
        </pc:spChg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805386005" sldId="313"/>
            <ac:picMk id="6" creationId="{AEE2AD68-A38A-9645-96F3-81033EF6DF9B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430641363" sldId="314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430641363" sldId="314"/>
            <ac:picMk id="9" creationId="{44F61A52-F31B-1C44-AD4C-344085C67102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2493266790" sldId="315"/>
        </pc:sldMkLst>
        <pc:spChg chg="mod">
          <ac:chgData name="Jack Mortazavi" userId="c499d568-265c-4d73-9d89-cb14856af514" providerId="ADAL" clId="{976D74BE-2757-E844-9F36-20DBE901AC5B}" dt="2023-01-02T16:11:49.599" v="0"/>
          <ac:spMkLst>
            <pc:docMk/>
            <pc:sldMk cId="2493266790" sldId="315"/>
            <ac:spMk id="5" creationId="{F38E209A-5EF8-EB4C-A27D-9E1F21655CD9}"/>
          </ac:spMkLst>
        </pc:spChg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2493266790" sldId="315"/>
            <ac:picMk id="7" creationId="{5B12BA01-4A03-C343-BD62-110BDD832290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3420954013" sldId="316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3420954013" sldId="316"/>
            <ac:picMk id="7" creationId="{8AAFA456-6A91-BB49-B98C-92BAF3431EE0}"/>
          </ac:picMkLst>
        </pc:picChg>
      </pc:sldChg>
      <pc:sldChg chg="modSp modNotes">
        <pc:chgData name="Jack Mortazavi" userId="c499d568-265c-4d73-9d89-cb14856af514" providerId="ADAL" clId="{976D74BE-2757-E844-9F36-20DBE901AC5B}" dt="2023-01-02T16:11:49.599" v="0"/>
        <pc:sldMkLst>
          <pc:docMk/>
          <pc:sldMk cId="1682186266" sldId="317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1682186266" sldId="317"/>
            <ac:picMk id="7" creationId="{52ECE435-9233-8947-9506-DEC80A8B2F09}"/>
          </ac:picMkLst>
        </pc:picChg>
      </pc:sldChg>
      <pc:sldChg chg="modSp">
        <pc:chgData name="Jack Mortazavi" userId="c499d568-265c-4d73-9d89-cb14856af514" providerId="ADAL" clId="{976D74BE-2757-E844-9F36-20DBE901AC5B}" dt="2023-01-02T16:11:49.599" v="0"/>
        <pc:sldMkLst>
          <pc:docMk/>
          <pc:sldMk cId="1614255732" sldId="325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1614255732" sldId="325"/>
            <ac:picMk id="4" creationId="{00000000-0000-0000-0000-000000000000}"/>
          </ac:picMkLst>
        </pc:picChg>
      </pc:sldChg>
      <pc:sldChg chg="modSp">
        <pc:chgData name="Jack Mortazavi" userId="c499d568-265c-4d73-9d89-cb14856af514" providerId="ADAL" clId="{976D74BE-2757-E844-9F36-20DBE901AC5B}" dt="2023-01-02T16:11:49.599" v="0"/>
        <pc:sldMkLst>
          <pc:docMk/>
          <pc:sldMk cId="2484764511" sldId="326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2484764511" sldId="326"/>
            <ac:picMk id="4" creationId="{00000000-0000-0000-0000-000000000000}"/>
          </ac:picMkLst>
        </pc:picChg>
      </pc:sldChg>
      <pc:sldChg chg="modSp">
        <pc:chgData name="Jack Mortazavi" userId="c499d568-265c-4d73-9d89-cb14856af514" providerId="ADAL" clId="{976D74BE-2757-E844-9F36-20DBE901AC5B}" dt="2023-01-02T16:11:49.599" v="0"/>
        <pc:sldMkLst>
          <pc:docMk/>
          <pc:sldMk cId="2688494233" sldId="327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2688494233" sldId="327"/>
            <ac:picMk id="4" creationId="{00000000-0000-0000-0000-000000000000}"/>
          </ac:picMkLst>
        </pc:picChg>
      </pc:sldChg>
      <pc:sldChg chg="modSp">
        <pc:chgData name="Jack Mortazavi" userId="c499d568-265c-4d73-9d89-cb14856af514" providerId="ADAL" clId="{976D74BE-2757-E844-9F36-20DBE901AC5B}" dt="2023-01-02T16:11:49.599" v="0"/>
        <pc:sldMkLst>
          <pc:docMk/>
          <pc:sldMk cId="1574502703" sldId="328"/>
        </pc:sldMkLst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k cId="1574502703" sldId="328"/>
            <ac:picMk id="4" creationId="{00000000-0000-0000-0000-000000000000}"/>
          </ac:picMkLst>
        </pc:picChg>
      </pc:sldChg>
      <pc:sldMasterChg chg="modSp modSldLayout">
        <pc:chgData name="Jack Mortazavi" userId="c499d568-265c-4d73-9d89-cb14856af514" providerId="ADAL" clId="{976D74BE-2757-E844-9F36-20DBE901AC5B}" dt="2023-01-02T16:11:49.599" v="0"/>
        <pc:sldMasterMkLst>
          <pc:docMk/>
          <pc:sldMasterMk cId="3747112177" sldId="2147483660"/>
        </pc:sldMasterMkLst>
        <pc:spChg chg="mod">
          <ac:chgData name="Jack Mortazavi" userId="c499d568-265c-4d73-9d89-cb14856af514" providerId="ADAL" clId="{976D74BE-2757-E844-9F36-20DBE901AC5B}" dt="2023-01-02T16:11:49.599" v="0"/>
          <ac:spMkLst>
            <pc:docMk/>
            <pc:sldMasterMk cId="3747112177" sldId="2147483660"/>
            <ac:spMk id="6" creationId="{00000000-0000-0000-0000-000000000000}"/>
          </ac:spMkLst>
        </pc:spChg>
        <pc:spChg chg="mod">
          <ac:chgData name="Jack Mortazavi" userId="c499d568-265c-4d73-9d89-cb14856af514" providerId="ADAL" clId="{976D74BE-2757-E844-9F36-20DBE901AC5B}" dt="2023-01-02T16:11:49.599" v="0"/>
          <ac:spMkLst>
            <pc:docMk/>
            <pc:sldMasterMk cId="3747112177" sldId="2147483660"/>
            <ac:spMk id="9" creationId="{00000000-0000-0000-0000-000000000000}"/>
          </ac:spMkLst>
        </pc:spChg>
        <pc:spChg chg="mod">
          <ac:chgData name="Jack Mortazavi" userId="c499d568-265c-4d73-9d89-cb14856af514" providerId="ADAL" clId="{976D74BE-2757-E844-9F36-20DBE901AC5B}" dt="2023-01-02T16:11:49.599" v="0"/>
          <ac:spMkLst>
            <pc:docMk/>
            <pc:sldMasterMk cId="3747112177" sldId="2147483660"/>
            <ac:spMk id="11" creationId="{00000000-0000-0000-0000-000000000000}"/>
          </ac:spMkLst>
        </pc:spChg>
        <pc:spChg chg="mod">
          <ac:chgData name="Jack Mortazavi" userId="c499d568-265c-4d73-9d89-cb14856af514" providerId="ADAL" clId="{976D74BE-2757-E844-9F36-20DBE901AC5B}" dt="2023-01-02T16:11:49.599" v="0"/>
          <ac:spMkLst>
            <pc:docMk/>
            <pc:sldMasterMk cId="3747112177" sldId="2147483660"/>
            <ac:spMk id="22" creationId="{F1BE58B0-723F-AB4F-9809-E1FB8BCD1DC4}"/>
          </ac:spMkLst>
        </pc:spChg>
        <pc:spChg chg="mod">
          <ac:chgData name="Jack Mortazavi" userId="c499d568-265c-4d73-9d89-cb14856af514" providerId="ADAL" clId="{976D74BE-2757-E844-9F36-20DBE901AC5B}" dt="2023-01-02T16:11:49.599" v="0"/>
          <ac:spMkLst>
            <pc:docMk/>
            <pc:sldMasterMk cId="3747112177" sldId="2147483660"/>
            <ac:spMk id="23" creationId="{EEFD3756-1504-ED44-BB29-FA5E1758AE15}"/>
          </ac:spMkLst>
        </pc:spChg>
        <pc:spChg chg="mod">
          <ac:chgData name="Jack Mortazavi" userId="c499d568-265c-4d73-9d89-cb14856af514" providerId="ADAL" clId="{976D74BE-2757-E844-9F36-20DBE901AC5B}" dt="2023-01-02T16:11:49.599" v="0"/>
          <ac:spMkLst>
            <pc:docMk/>
            <pc:sldMasterMk cId="3747112177" sldId="2147483660"/>
            <ac:spMk id="1026" creationId="{00000000-0000-0000-0000-000000000000}"/>
          </ac:spMkLst>
        </pc:spChg>
        <pc:spChg chg="mod">
          <ac:chgData name="Jack Mortazavi" userId="c499d568-265c-4d73-9d89-cb14856af514" providerId="ADAL" clId="{976D74BE-2757-E844-9F36-20DBE901AC5B}" dt="2023-01-02T16:11:49.599" v="0"/>
          <ac:spMkLst>
            <pc:docMk/>
            <pc:sldMasterMk cId="3747112177" sldId="2147483660"/>
            <ac:spMk id="1027" creationId="{00000000-0000-0000-0000-000000000000}"/>
          </ac:spMkLst>
        </pc:spChg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asterMk cId="3747112177" sldId="2147483660"/>
            <ac:picMk id="2" creationId="{00000000-0000-0000-0000-000000000000}"/>
          </ac:picMkLst>
        </pc:picChg>
        <pc:picChg chg="mod">
          <ac:chgData name="Jack Mortazavi" userId="c499d568-265c-4d73-9d89-cb14856af514" providerId="ADAL" clId="{976D74BE-2757-E844-9F36-20DBE901AC5B}" dt="2023-01-02T16:11:49.599" v="0"/>
          <ac:picMkLst>
            <pc:docMk/>
            <pc:sldMasterMk cId="3747112177" sldId="2147483660"/>
            <ac:picMk id="5" creationId="{8F103930-0DAA-D446-AE3F-D40406B9C3CE}"/>
          </ac:picMkLst>
        </pc:picChg>
        <pc:cxnChg chg="mod">
          <ac:chgData name="Jack Mortazavi" userId="c499d568-265c-4d73-9d89-cb14856af514" providerId="ADAL" clId="{976D74BE-2757-E844-9F36-20DBE901AC5B}" dt="2023-01-02T16:11:49.599" v="0"/>
          <ac:cxnSpMkLst>
            <pc:docMk/>
            <pc:sldMasterMk cId="3747112177" sldId="2147483660"/>
            <ac:cxnSpMk id="10" creationId="{00000000-0000-0000-0000-000000000000}"/>
          </ac:cxnSpMkLst>
        </pc:cxnChg>
        <pc:sldLayoutChg chg="modSp">
          <pc:chgData name="Jack Mortazavi" userId="c499d568-265c-4d73-9d89-cb14856af514" providerId="ADAL" clId="{976D74BE-2757-E844-9F36-20DBE901AC5B}" dt="2023-01-02T16:11:49.599" v="0"/>
          <pc:sldLayoutMkLst>
            <pc:docMk/>
            <pc:sldMasterMk cId="3747112177" sldId="2147483660"/>
            <pc:sldLayoutMk cId="4234076879" sldId="2147483661"/>
          </pc:sldLayoutMkLst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4234076879" sldId="2147483661"/>
              <ac:spMk id="2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4234076879" sldId="2147483661"/>
              <ac:spMk id="3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4234076879" sldId="2147483661"/>
              <ac:spMk id="7" creationId="{7B8AF3ED-66E1-3645-AF92-9E2326FB9B0E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4234076879" sldId="2147483661"/>
              <ac:spMk id="8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4234076879" sldId="2147483661"/>
              <ac:spMk id="9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4234076879" sldId="2147483661"/>
              <ac:spMk id="10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4234076879" sldId="2147483661"/>
              <ac:spMk id="11" creationId="{00000000-0000-0000-0000-000000000000}"/>
            </ac:spMkLst>
          </pc:spChg>
          <pc:cxnChg chg="mod">
            <ac:chgData name="Jack Mortazavi" userId="c499d568-265c-4d73-9d89-cb14856af514" providerId="ADAL" clId="{976D74BE-2757-E844-9F36-20DBE901AC5B}" dt="2023-01-02T16:11:49.599" v="0"/>
            <ac:cxnSpMkLst>
              <pc:docMk/>
              <pc:sldMasterMk cId="3747112177" sldId="2147483660"/>
              <pc:sldLayoutMk cId="4234076879" sldId="2147483661"/>
              <ac:cxnSpMk id="6" creationId="{00000000-0000-0000-0000-000000000000}"/>
            </ac:cxnSpMkLst>
          </pc:cxnChg>
        </pc:sldLayoutChg>
        <pc:sldLayoutChg chg="modSp">
          <pc:chgData name="Jack Mortazavi" userId="c499d568-265c-4d73-9d89-cb14856af514" providerId="ADAL" clId="{976D74BE-2757-E844-9F36-20DBE901AC5B}" dt="2023-01-02T16:11:49.599" v="0"/>
          <pc:sldLayoutMkLst>
            <pc:docMk/>
            <pc:sldMasterMk cId="3747112177" sldId="2147483660"/>
            <pc:sldLayoutMk cId="4166629535" sldId="2147483662"/>
          </pc:sldLayoutMkLst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4166629535" sldId="2147483662"/>
              <ac:spMk id="5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4166629535" sldId="2147483662"/>
              <ac:spMk id="6" creationId="{00000000-0000-0000-0000-000000000000}"/>
            </ac:spMkLst>
          </pc:spChg>
        </pc:sldLayoutChg>
        <pc:sldLayoutChg chg="modSp">
          <pc:chgData name="Jack Mortazavi" userId="c499d568-265c-4d73-9d89-cb14856af514" providerId="ADAL" clId="{976D74BE-2757-E844-9F36-20DBE901AC5B}" dt="2023-01-02T16:11:49.599" v="0"/>
          <pc:sldLayoutMkLst>
            <pc:docMk/>
            <pc:sldMasterMk cId="3747112177" sldId="2147483660"/>
            <pc:sldLayoutMk cId="1933912243" sldId="2147483663"/>
          </pc:sldLayoutMkLst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1933912243" sldId="2147483663"/>
              <ac:spMk id="2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1933912243" sldId="2147483663"/>
              <ac:spMk id="3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1933912243" sldId="2147483663"/>
              <ac:spMk id="5" creationId="{00000000-0000-0000-0000-000000000000}"/>
            </ac:spMkLst>
          </pc:spChg>
        </pc:sldLayoutChg>
        <pc:sldLayoutChg chg="modSp">
          <pc:chgData name="Jack Mortazavi" userId="c499d568-265c-4d73-9d89-cb14856af514" providerId="ADAL" clId="{976D74BE-2757-E844-9F36-20DBE901AC5B}" dt="2023-01-02T16:11:49.599" v="0"/>
          <pc:sldLayoutMkLst>
            <pc:docMk/>
            <pc:sldMasterMk cId="3747112177" sldId="2147483660"/>
            <pc:sldLayoutMk cId="828101202" sldId="2147483664"/>
          </pc:sldLayoutMkLst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828101202" sldId="2147483664"/>
              <ac:spMk id="3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828101202" sldId="2147483664"/>
              <ac:spMk id="4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828101202" sldId="2147483664"/>
              <ac:spMk id="6" creationId="{00000000-0000-0000-0000-000000000000}"/>
            </ac:spMkLst>
          </pc:spChg>
        </pc:sldLayoutChg>
        <pc:sldLayoutChg chg="modSp">
          <pc:chgData name="Jack Mortazavi" userId="c499d568-265c-4d73-9d89-cb14856af514" providerId="ADAL" clId="{976D74BE-2757-E844-9F36-20DBE901AC5B}" dt="2023-01-02T16:11:49.599" v="0"/>
          <pc:sldLayoutMkLst>
            <pc:docMk/>
            <pc:sldMasterMk cId="3747112177" sldId="2147483660"/>
            <pc:sldLayoutMk cId="1111322127" sldId="2147483665"/>
          </pc:sldLayoutMkLst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1111322127" sldId="2147483665"/>
              <ac:spMk id="3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1111322127" sldId="2147483665"/>
              <ac:spMk id="4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1111322127" sldId="2147483665"/>
              <ac:spMk id="5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1111322127" sldId="2147483665"/>
              <ac:spMk id="6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1111322127" sldId="2147483665"/>
              <ac:spMk id="8" creationId="{00000000-0000-0000-0000-000000000000}"/>
            </ac:spMkLst>
          </pc:spChg>
        </pc:sldLayoutChg>
        <pc:sldLayoutChg chg="modSp">
          <pc:chgData name="Jack Mortazavi" userId="c499d568-265c-4d73-9d89-cb14856af514" providerId="ADAL" clId="{976D74BE-2757-E844-9F36-20DBE901AC5B}" dt="2023-01-02T16:11:49.599" v="0"/>
          <pc:sldLayoutMkLst>
            <pc:docMk/>
            <pc:sldMasterMk cId="3747112177" sldId="2147483660"/>
            <pc:sldLayoutMk cId="2093666638" sldId="2147483666"/>
          </pc:sldLayoutMkLst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2093666638" sldId="2147483666"/>
              <ac:spMk id="4" creationId="{00000000-0000-0000-0000-000000000000}"/>
            </ac:spMkLst>
          </pc:spChg>
        </pc:sldLayoutChg>
        <pc:sldLayoutChg chg="modSp">
          <pc:chgData name="Jack Mortazavi" userId="c499d568-265c-4d73-9d89-cb14856af514" providerId="ADAL" clId="{976D74BE-2757-E844-9F36-20DBE901AC5B}" dt="2023-01-02T16:11:49.599" v="0"/>
          <pc:sldLayoutMkLst>
            <pc:docMk/>
            <pc:sldMasterMk cId="3747112177" sldId="2147483660"/>
            <pc:sldLayoutMk cId="4011643033" sldId="2147483667"/>
          </pc:sldLayoutMkLst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4011643033" sldId="2147483667"/>
              <ac:spMk id="3" creationId="{00000000-0000-0000-0000-000000000000}"/>
            </ac:spMkLst>
          </pc:spChg>
        </pc:sldLayoutChg>
        <pc:sldLayoutChg chg="modSp">
          <pc:chgData name="Jack Mortazavi" userId="c499d568-265c-4d73-9d89-cb14856af514" providerId="ADAL" clId="{976D74BE-2757-E844-9F36-20DBE901AC5B}" dt="2023-01-02T16:11:49.599" v="0"/>
          <pc:sldLayoutMkLst>
            <pc:docMk/>
            <pc:sldMasterMk cId="3747112177" sldId="2147483660"/>
            <pc:sldLayoutMk cId="446627029" sldId="2147483668"/>
          </pc:sldLayoutMkLst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446627029" sldId="2147483668"/>
              <ac:spMk id="2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446627029" sldId="2147483668"/>
              <ac:spMk id="3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446627029" sldId="2147483668"/>
              <ac:spMk id="4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446627029" sldId="2147483668"/>
              <ac:spMk id="6" creationId="{00000000-0000-0000-0000-000000000000}"/>
            </ac:spMkLst>
          </pc:spChg>
        </pc:sldLayoutChg>
        <pc:sldLayoutChg chg="modSp">
          <pc:chgData name="Jack Mortazavi" userId="c499d568-265c-4d73-9d89-cb14856af514" providerId="ADAL" clId="{976D74BE-2757-E844-9F36-20DBE901AC5B}" dt="2023-01-02T16:11:49.599" v="0"/>
          <pc:sldLayoutMkLst>
            <pc:docMk/>
            <pc:sldMasterMk cId="3747112177" sldId="2147483660"/>
            <pc:sldLayoutMk cId="2581784728" sldId="2147483669"/>
          </pc:sldLayoutMkLst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2581784728" sldId="2147483669"/>
              <ac:spMk id="2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2581784728" sldId="2147483669"/>
              <ac:spMk id="3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2581784728" sldId="2147483669"/>
              <ac:spMk id="4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2581784728" sldId="2147483669"/>
              <ac:spMk id="6" creationId="{00000000-0000-0000-0000-000000000000}"/>
            </ac:spMkLst>
          </pc:spChg>
        </pc:sldLayoutChg>
        <pc:sldLayoutChg chg="modSp">
          <pc:chgData name="Jack Mortazavi" userId="c499d568-265c-4d73-9d89-cb14856af514" providerId="ADAL" clId="{976D74BE-2757-E844-9F36-20DBE901AC5B}" dt="2023-01-02T16:11:49.599" v="0"/>
          <pc:sldLayoutMkLst>
            <pc:docMk/>
            <pc:sldMasterMk cId="3747112177" sldId="2147483660"/>
            <pc:sldLayoutMk cId="3319114656" sldId="2147483670"/>
          </pc:sldLayoutMkLst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3319114656" sldId="2147483670"/>
              <ac:spMk id="5" creationId="{00000000-0000-0000-0000-000000000000}"/>
            </ac:spMkLst>
          </pc:spChg>
        </pc:sldLayoutChg>
        <pc:sldLayoutChg chg="modSp">
          <pc:chgData name="Jack Mortazavi" userId="c499d568-265c-4d73-9d89-cb14856af514" providerId="ADAL" clId="{976D74BE-2757-E844-9F36-20DBE901AC5B}" dt="2023-01-02T16:11:49.599" v="0"/>
          <pc:sldLayoutMkLst>
            <pc:docMk/>
            <pc:sldMasterMk cId="3747112177" sldId="2147483660"/>
            <pc:sldLayoutMk cId="2140736509" sldId="2147483671"/>
          </pc:sldLayoutMkLst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2140736509" sldId="2147483671"/>
              <ac:spMk id="2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2140736509" sldId="2147483671"/>
              <ac:spMk id="3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2140736509" sldId="2147483671"/>
              <ac:spMk id="5" creationId="{00000000-0000-0000-0000-000000000000}"/>
            </ac:spMkLst>
          </pc:spChg>
        </pc:sldLayoutChg>
        <pc:sldLayoutChg chg="modSp">
          <pc:chgData name="Jack Mortazavi" userId="c499d568-265c-4d73-9d89-cb14856af514" providerId="ADAL" clId="{976D74BE-2757-E844-9F36-20DBE901AC5B}" dt="2023-01-02T16:11:49.599" v="0"/>
          <pc:sldLayoutMkLst>
            <pc:docMk/>
            <pc:sldMasterMk cId="3747112177" sldId="2147483660"/>
            <pc:sldLayoutMk cId="4066633023" sldId="2147483672"/>
          </pc:sldLayoutMkLst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4066633023" sldId="2147483672"/>
              <ac:spMk id="2" creationId="{00000000-0000-0000-0000-000000000000}"/>
            </ac:spMkLst>
          </pc:spChg>
          <pc:spChg chg="mod">
            <ac:chgData name="Jack Mortazavi" userId="c499d568-265c-4d73-9d89-cb14856af514" providerId="ADAL" clId="{976D74BE-2757-E844-9F36-20DBE901AC5B}" dt="2023-01-02T16:11:49.599" v="0"/>
            <ac:spMkLst>
              <pc:docMk/>
              <pc:sldMasterMk cId="3747112177" sldId="2147483660"/>
              <pc:sldLayoutMk cId="4066633023" sldId="2147483672"/>
              <ac:spMk id="3" creationId="{00000000-0000-0000-0000-000000000000}"/>
            </ac:spMkLst>
          </pc:spChg>
        </pc:sldLayoutChg>
      </pc:sldMasterChg>
    </pc:docChg>
  </pc:docChgLst>
  <pc:docChgLst>
    <pc:chgData name="Mortazavi, Bobak Jack" userId="c499d568-265c-4d73-9d89-cb14856af514" providerId="ADAL" clId="{0E3F4C74-46B0-4AEB-87C8-46D73CDBBDAD}"/>
    <pc:docChg chg="addSld delSld modSld">
      <pc:chgData name="Mortazavi, Bobak Jack" userId="c499d568-265c-4d73-9d89-cb14856af514" providerId="ADAL" clId="{0E3F4C74-46B0-4AEB-87C8-46D73CDBBDAD}" dt="2023-03-23T13:18:33.216" v="2"/>
      <pc:docMkLst>
        <pc:docMk/>
      </pc:docMkLst>
      <pc:sldChg chg="add del">
        <pc:chgData name="Mortazavi, Bobak Jack" userId="c499d568-265c-4d73-9d89-cb14856af514" providerId="ADAL" clId="{0E3F4C74-46B0-4AEB-87C8-46D73CDBBDAD}" dt="2023-03-23T13:18:33.216" v="2"/>
        <pc:sldMkLst>
          <pc:docMk/>
          <pc:sldMk cId="3027619483" sldId="281"/>
        </pc:sldMkLst>
      </pc:sldChg>
      <pc:sldChg chg="del">
        <pc:chgData name="Mortazavi, Bobak Jack" userId="c499d568-265c-4d73-9d89-cb14856af514" providerId="ADAL" clId="{0E3F4C74-46B0-4AEB-87C8-46D73CDBBDAD}" dt="2023-03-23T13:18:32.440" v="1" actId="47"/>
        <pc:sldMkLst>
          <pc:docMk/>
          <pc:sldMk cId="2371125012" sldId="282"/>
        </pc:sldMkLst>
      </pc:sldChg>
      <pc:sldChg chg="add">
        <pc:chgData name="Mortazavi, Bobak Jack" userId="c499d568-265c-4d73-9d89-cb14856af514" providerId="ADAL" clId="{0E3F4C74-46B0-4AEB-87C8-46D73CDBBDAD}" dt="2023-03-23T13:18:33.216" v="2"/>
        <pc:sldMkLst>
          <pc:docMk/>
          <pc:sldMk cId="3405542177" sldId="331"/>
        </pc:sldMkLst>
      </pc:sldChg>
    </pc:docChg>
  </pc:docChgLst>
  <pc:docChgLst>
    <pc:chgData name="King, Ryan Cory" userId="32675a90-234d-402b-8032-045cfc3db891" providerId="ADAL" clId="{587E4E07-D41C-435B-8F5C-7FFD0DEA8D9E}"/>
    <pc:docChg chg="modSld">
      <pc:chgData name="King, Ryan Cory" userId="32675a90-234d-402b-8032-045cfc3db891" providerId="ADAL" clId="{587E4E07-D41C-435B-8F5C-7FFD0DEA8D9E}" dt="2023-03-22T18:12:33.416" v="1" actId="20577"/>
      <pc:docMkLst>
        <pc:docMk/>
      </pc:docMkLst>
      <pc:sldChg chg="modSp">
        <pc:chgData name="King, Ryan Cory" userId="32675a90-234d-402b-8032-045cfc3db891" providerId="ADAL" clId="{587E4E07-D41C-435B-8F5C-7FFD0DEA8D9E}" dt="2023-03-22T18:12:33.416" v="1" actId="20577"/>
        <pc:sldMkLst>
          <pc:docMk/>
          <pc:sldMk cId="1473293406" sldId="295"/>
        </pc:sldMkLst>
        <pc:spChg chg="mod">
          <ac:chgData name="King, Ryan Cory" userId="32675a90-234d-402b-8032-045cfc3db891" providerId="ADAL" clId="{587E4E07-D41C-435B-8F5C-7FFD0DEA8D9E}" dt="2023-03-22T18:12:33.416" v="1" actId="20577"/>
          <ac:spMkLst>
            <pc:docMk/>
            <pc:sldMk cId="1473293406" sldId="295"/>
            <ac:spMk id="3" creationId="{FE315A76-0A27-954C-9822-F9CCAC880B78}"/>
          </ac:spMkLst>
        </pc:spChg>
      </pc:sldChg>
    </pc:docChg>
  </pc:docChgLst>
  <pc:docChgLst>
    <pc:chgData name="Zhang, Lida" userId="S::lidazhang@tamu.edu::33e2976b-e7bd-4625-a246-3b0512c56aed" providerId="AD" clId="Web-{90468198-DFA9-EA32-9CA8-290B092474C1}"/>
    <pc:docChg chg="addSld delSld modSld">
      <pc:chgData name="Zhang, Lida" userId="S::lidazhang@tamu.edu::33e2976b-e7bd-4625-a246-3b0512c56aed" providerId="AD" clId="Web-{90468198-DFA9-EA32-9CA8-290B092474C1}" dt="2021-10-27T15:45:25.837" v="29" actId="1076"/>
      <pc:docMkLst>
        <pc:docMk/>
      </pc:docMkLst>
      <pc:sldChg chg="addSp delSp modSp">
        <pc:chgData name="Zhang, Lida" userId="S::lidazhang@tamu.edu::33e2976b-e7bd-4625-a246-3b0512c56aed" providerId="AD" clId="Web-{90468198-DFA9-EA32-9CA8-290B092474C1}" dt="2021-10-27T15:45:25.837" v="29" actId="1076"/>
        <pc:sldMkLst>
          <pc:docMk/>
          <pc:sldMk cId="3193348616" sldId="274"/>
        </pc:sldMkLst>
        <pc:picChg chg="add mod">
          <ac:chgData name="Zhang, Lida" userId="S::lidazhang@tamu.edu::33e2976b-e7bd-4625-a246-3b0512c56aed" providerId="AD" clId="Web-{90468198-DFA9-EA32-9CA8-290B092474C1}" dt="2021-10-27T15:45:25.837" v="29" actId="1076"/>
          <ac:picMkLst>
            <pc:docMk/>
            <pc:sldMk cId="3193348616" sldId="274"/>
            <ac:picMk id="5" creationId="{DDDE4C45-FFB7-4C93-958D-6A723B138BC2}"/>
          </ac:picMkLst>
        </pc:picChg>
        <pc:picChg chg="add del mod">
          <ac:chgData name="Zhang, Lida" userId="S::lidazhang@tamu.edu::33e2976b-e7bd-4625-a246-3b0512c56aed" providerId="AD" clId="Web-{90468198-DFA9-EA32-9CA8-290B092474C1}" dt="2021-10-27T15:43:14.896" v="12"/>
          <ac:picMkLst>
            <pc:docMk/>
            <pc:sldMk cId="3193348616" sldId="274"/>
            <ac:picMk id="6" creationId="{85B571CD-6034-4868-8414-BD3ED2C78D48}"/>
          </ac:picMkLst>
        </pc:picChg>
        <pc:picChg chg="add mod">
          <ac:chgData name="Zhang, Lida" userId="S::lidazhang@tamu.edu::33e2976b-e7bd-4625-a246-3b0512c56aed" providerId="AD" clId="Web-{90468198-DFA9-EA32-9CA8-290B092474C1}" dt="2021-10-27T15:45:05.602" v="25" actId="1076"/>
          <ac:picMkLst>
            <pc:docMk/>
            <pc:sldMk cId="3193348616" sldId="274"/>
            <ac:picMk id="7" creationId="{3C307EDF-01F6-4720-9564-1E7E71461528}"/>
          </ac:picMkLst>
        </pc:picChg>
        <pc:picChg chg="add mod">
          <ac:chgData name="Zhang, Lida" userId="S::lidazhang@tamu.edu::33e2976b-e7bd-4625-a246-3b0512c56aed" providerId="AD" clId="Web-{90468198-DFA9-EA32-9CA8-290B092474C1}" dt="2021-10-27T15:45:10.790" v="26" actId="1076"/>
          <ac:picMkLst>
            <pc:docMk/>
            <pc:sldMk cId="3193348616" sldId="274"/>
            <ac:picMk id="8" creationId="{6EE0958E-F5FC-4ECE-A84C-43E225351E2B}"/>
          </ac:picMkLst>
        </pc:picChg>
        <pc:picChg chg="add mod">
          <ac:chgData name="Zhang, Lida" userId="S::lidazhang@tamu.edu::33e2976b-e7bd-4625-a246-3b0512c56aed" providerId="AD" clId="Web-{90468198-DFA9-EA32-9CA8-290B092474C1}" dt="2021-10-27T15:45:17.134" v="28" actId="1076"/>
          <ac:picMkLst>
            <pc:docMk/>
            <pc:sldMk cId="3193348616" sldId="274"/>
            <ac:picMk id="9" creationId="{84983117-BD0C-40DA-8632-13AB17B88178}"/>
          </ac:picMkLst>
        </pc:picChg>
      </pc:sldChg>
      <pc:sldChg chg="addSp modSp">
        <pc:chgData name="Zhang, Lida" userId="S::lidazhang@tamu.edu::33e2976b-e7bd-4625-a246-3b0512c56aed" providerId="AD" clId="Web-{90468198-DFA9-EA32-9CA8-290B092474C1}" dt="2021-10-27T15:41:46.956" v="6" actId="14100"/>
        <pc:sldMkLst>
          <pc:docMk/>
          <pc:sldMk cId="2119876444" sldId="300"/>
        </pc:sldMkLst>
        <pc:picChg chg="add mod">
          <ac:chgData name="Zhang, Lida" userId="S::lidazhang@tamu.edu::33e2976b-e7bd-4625-a246-3b0512c56aed" providerId="AD" clId="Web-{90468198-DFA9-EA32-9CA8-290B092474C1}" dt="2021-10-27T15:41:46.956" v="6" actId="14100"/>
          <ac:picMkLst>
            <pc:docMk/>
            <pc:sldMk cId="2119876444" sldId="300"/>
            <ac:picMk id="3" creationId="{F54B4A5C-194B-4CD9-B8D6-7BAC57143723}"/>
          </ac:picMkLst>
        </pc:picChg>
      </pc:sldChg>
      <pc:sldChg chg="modSp">
        <pc:chgData name="Zhang, Lida" userId="S::lidazhang@tamu.edu::33e2976b-e7bd-4625-a246-3b0512c56aed" providerId="AD" clId="Web-{90468198-DFA9-EA32-9CA8-290B092474C1}" dt="2021-10-27T15:01:43.400" v="0" actId="1076"/>
        <pc:sldMkLst>
          <pc:docMk/>
          <pc:sldMk cId="2717081195" sldId="305"/>
        </pc:sldMkLst>
        <pc:picChg chg="mod">
          <ac:chgData name="Zhang, Lida" userId="S::lidazhang@tamu.edu::33e2976b-e7bd-4625-a246-3b0512c56aed" providerId="AD" clId="Web-{90468198-DFA9-EA32-9CA8-290B092474C1}" dt="2021-10-27T15:01:43.400" v="0" actId="1076"/>
          <ac:picMkLst>
            <pc:docMk/>
            <pc:sldMk cId="2717081195" sldId="305"/>
            <ac:picMk id="4" creationId="{E5C78307-7FB2-1E4B-A937-00838FA80C7F}"/>
          </ac:picMkLst>
        </pc:picChg>
      </pc:sldChg>
      <pc:sldChg chg="add del replId">
        <pc:chgData name="Zhang, Lida" userId="S::lidazhang@tamu.edu::33e2976b-e7bd-4625-a246-3b0512c56aed" providerId="AD" clId="Web-{90468198-DFA9-EA32-9CA8-290B092474C1}" dt="2021-10-27T15:43:44.381" v="14"/>
        <pc:sldMkLst>
          <pc:docMk/>
          <pc:sldMk cId="2964307072" sldId="32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731AF-031C-3744-8112-4841B3463E4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4605B-C3D2-D64B-BA10-96858E16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00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26 page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66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28 page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11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26 page 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85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26 page 38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7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26 page 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1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26 page 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01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26 page 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65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28 page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9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28 page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00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28 Page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28 page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2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26 page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07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Atlas Lecture 15 page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56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Atlas Lecture 15 page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90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Atlas Lecture 15 page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74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Atlas Lecture 15 page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04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Atlas Lecture 15 page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68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Atlas Lecture 15 page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125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Atlas Lecture 15 page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51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Atlas Lecture 15 page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989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Atlas Lecture 15 page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46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Atlas Lecture 15 page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64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26 page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54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29 page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11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Atlas Lecture 15 page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74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28 page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17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28 page 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73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28 page 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3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29 page 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548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29 page 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587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Lec</a:t>
            </a:r>
            <a:r>
              <a:rPr lang="en-US"/>
              <a:t> 29 page 25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448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Lec</a:t>
            </a:r>
            <a:r>
              <a:rPr lang="en-US"/>
              <a:t> 29 page 26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06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Lec</a:t>
            </a:r>
            <a:r>
              <a:rPr lang="en-US"/>
              <a:t> 29 page 26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35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26 page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98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28 page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37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28 page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04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28 page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4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28 page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47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Lec</a:t>
            </a:r>
            <a:r>
              <a:rPr lang="en-US"/>
              <a:t> 28 page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6289C-6CBC-BB49-9894-574A8CB5B6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70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9"/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0382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600580"/>
            <a:ext cx="8534400" cy="103822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Texas A&amp;M University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9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400803"/>
            <a:ext cx="2641600" cy="365125"/>
          </a:xfrm>
        </p:spPr>
        <p:txBody>
          <a:bodyPr/>
          <a:lstStyle>
            <a:lvl1pPr>
              <a:defRPr sz="900"/>
            </a:lvl1pPr>
          </a:lstStyle>
          <a:p>
            <a:fld id="{97C5B622-64AA-7540-8AC8-9F8435171C0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4846320"/>
            <a:ext cx="190501" cy="2011680"/>
          </a:xfrm>
          <a:prstGeom prst="rect">
            <a:avLst/>
          </a:prstGeom>
          <a:solidFill>
            <a:srgbClr val="500000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90501" cy="4846320"/>
          </a:xfrm>
          <a:prstGeom prst="rect">
            <a:avLst/>
          </a:prstGeom>
          <a:solidFill>
            <a:srgbClr val="332C2C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8AF3ED-66E1-3645-AF92-9E2326FB9B0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3429000"/>
            <a:ext cx="10363200" cy="717555"/>
          </a:xfrm>
        </p:spPr>
        <p:txBody>
          <a:bodyPr anchor="ctr"/>
          <a:lstStyle>
            <a:lvl1pPr marL="89296" indent="0" algn="ctr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407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C5B622-64AA-7540-8AC8-9F8435171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14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C5B622-64AA-7540-8AC8-9F8435171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36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103632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600200"/>
            <a:ext cx="10363200" cy="31242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06663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51200" y="6356353"/>
            <a:ext cx="5384800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400803"/>
            <a:ext cx="2641600" cy="365125"/>
          </a:xfrm>
        </p:spPr>
        <p:txBody>
          <a:bodyPr/>
          <a:lstStyle>
            <a:lvl1pPr>
              <a:defRPr sz="900"/>
            </a:lvl1pPr>
          </a:lstStyle>
          <a:p>
            <a:fld id="{97C5B622-64AA-7540-8AC8-9F8435171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29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2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5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C5B622-64AA-7540-8AC8-9F8435171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1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C5B622-64AA-7540-8AC8-9F8435171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0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C5B622-64AA-7540-8AC8-9F8435171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2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C5B622-64AA-7540-8AC8-9F8435171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66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C5B622-64AA-7540-8AC8-9F8435171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4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42863"/>
            <a:ext cx="4011084" cy="92096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35103"/>
            <a:ext cx="6815667" cy="469106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C5B622-64AA-7540-8AC8-9F8435171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27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46037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160463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C5B622-64AA-7540-8AC8-9F8435171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84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52128" y="1600203"/>
            <a:ext cx="10730271" cy="47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00803"/>
            <a:ext cx="264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fld id="{97C5B622-64AA-7540-8AC8-9F8435171C0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066800"/>
            <a:ext cx="12192000" cy="0"/>
          </a:xfrm>
          <a:prstGeom prst="line">
            <a:avLst/>
          </a:prstGeom>
          <a:ln w="50800">
            <a:solidFill>
              <a:srgbClr val="332C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4846320"/>
            <a:ext cx="190501" cy="2011680"/>
          </a:xfrm>
          <a:prstGeom prst="rect">
            <a:avLst/>
          </a:prstGeom>
          <a:solidFill>
            <a:srgbClr val="500000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90501" cy="4846320"/>
          </a:xfrm>
          <a:prstGeom prst="rect">
            <a:avLst/>
          </a:prstGeom>
          <a:solidFill>
            <a:srgbClr val="332C2C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3" b="36285"/>
          <a:stretch/>
        </p:blipFill>
        <p:spPr>
          <a:xfrm>
            <a:off x="9259330" y="6461678"/>
            <a:ext cx="2167495" cy="320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103930-0DAA-D446-AE3F-D40406B9C3C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4" y="6400800"/>
            <a:ext cx="1108477" cy="407326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BE58B0-723F-AB4F-9809-E1FB8BCD1DC4}"/>
              </a:ext>
            </a:extLst>
          </p:cNvPr>
          <p:cNvSpPr/>
          <p:nvPr userDrawn="1"/>
        </p:nvSpPr>
        <p:spPr>
          <a:xfrm>
            <a:off x="321631" y="6418076"/>
            <a:ext cx="1684421" cy="40732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FD3756-1504-ED44-BB29-FA5E1758AE15}"/>
              </a:ext>
            </a:extLst>
          </p:cNvPr>
          <p:cNvSpPr txBox="1"/>
          <p:nvPr userDrawn="1"/>
        </p:nvSpPr>
        <p:spPr bwMode="auto">
          <a:xfrm>
            <a:off x="609600" y="6492054"/>
            <a:ext cx="2926080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rgbClr val="500000"/>
                </a:solidFill>
                <a:latin typeface="Arial Rounded MT Bold" panose="020F0704030504030204" pitchFamily="34" charset="77"/>
              </a:rPr>
              <a:t>B Mortazavi, L Zhang, A Pakbin CSE</a:t>
            </a:r>
          </a:p>
        </p:txBody>
      </p:sp>
    </p:spTree>
    <p:extLst>
      <p:ext uri="{BB962C8B-B14F-4D97-AF65-F5344CB8AC3E}">
        <p14:creationId xmlns:p14="http://schemas.microsoft.com/office/powerpoint/2010/main" val="3747112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100" b="1" kern="1200">
          <a:solidFill>
            <a:srgbClr val="5000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304800" indent="-215504" algn="l" rtl="0" eaLnBrk="1" fontAlgn="base" hangingPunct="1">
        <a:spcBef>
          <a:spcPct val="20000"/>
        </a:spcBef>
        <a:spcAft>
          <a:spcPct val="0"/>
        </a:spcAft>
        <a:buClr>
          <a:srgbClr val="500000"/>
        </a:buClr>
        <a:buSzPct val="100000"/>
        <a:buFont typeface="Arial" charset="0"/>
        <a:buChar char="•"/>
        <a:tabLst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rgbClr val="500000"/>
        </a:buClr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rgbClr val="500000"/>
        </a:buClr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01CF-CD2B-734B-9E2E-EBD47D7258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CSCE 421: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D61E95-F494-2C4B-BCE0-7A1EA3D56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Texas A&amp;M University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559E8-214D-D94D-8964-7F43509BAD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Lecture 22: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510445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520C-5583-5C4F-BAB0-88736364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Perceptron: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C5591-2682-F34B-A0F8-1227315D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2051051"/>
            <a:ext cx="6765120" cy="243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8BE2E-0492-D94E-B99E-2C83B79AA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Perceptron: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D9CCA-F709-7447-8524-77464DF76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64" y="1988456"/>
            <a:ext cx="7607272" cy="307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13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EF3E-7EAD-C94C-BE8E-AFE0FE2A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F4AE8-A4C3-1649-8F0F-F0AF3F9B8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Perceptron</a:t>
            </a:r>
          </a:p>
          <a:p>
            <a:endParaRPr lang="en-US"/>
          </a:p>
          <a:p>
            <a:r>
              <a:rPr lang="en-US"/>
              <a:t>Approximating linear functions</a:t>
            </a:r>
          </a:p>
          <a:p>
            <a:endParaRPr lang="en-US"/>
          </a:p>
          <a:p>
            <a:r>
              <a:rPr lang="en-US"/>
              <a:t>Activation Function</a:t>
            </a:r>
          </a:p>
          <a:p>
            <a:endParaRPr lang="en-US"/>
          </a:p>
          <a:p>
            <a:r>
              <a:rPr lang="en-US"/>
              <a:t>Backpropagation</a:t>
            </a:r>
          </a:p>
          <a:p>
            <a:endParaRPr lang="en-US"/>
          </a:p>
          <a:p>
            <a:r>
              <a:rPr lang="en-US"/>
              <a:t>Optimization</a:t>
            </a:r>
          </a:p>
          <a:p>
            <a:endParaRPr lang="en-US"/>
          </a:p>
          <a:p>
            <a:r>
              <a:rPr lang="en-US"/>
              <a:t>Neural Network Training and Design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89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7559-0567-E643-AAB3-A7B54BC8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Approximating linear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6DFFE-906E-1741-B1E5-14450D566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503" y="1522265"/>
            <a:ext cx="6907162" cy="421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87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7559-0567-E643-AAB3-A7B54BC8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Approximating linear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F6A5C-E0B4-0447-A2C1-6E0B89A3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97" y="1507612"/>
            <a:ext cx="6108700" cy="401610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54B4A5C-194B-4CD9-B8D6-7BAC57143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116" y="2441803"/>
            <a:ext cx="177635" cy="18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76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7559-0567-E643-AAB3-A7B54BC8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Approximating linear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92B0D-25A4-554E-A04D-E36A098ED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110" y="1583609"/>
            <a:ext cx="4898028" cy="351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2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7559-0567-E643-AAB3-A7B54BC8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Approximating linear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DE681-EBBE-7047-BCEF-ED1DE316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63" y="1565420"/>
            <a:ext cx="6533945" cy="418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79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7559-0567-E643-AAB3-A7B54BC8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Approximating linear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4DE0C-252F-E44D-8A98-2BEC9FC62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776" y="1612491"/>
            <a:ext cx="5428089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45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7559-0567-E643-AAB3-A7B54BC8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Approximating linear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36D4-304F-524A-9080-10B86DB9F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62" y="1567386"/>
            <a:ext cx="7113540" cy="46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13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7559-0567-E643-AAB3-A7B54BC8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Approximating linear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78307-7FB2-1E4B-A937-00838FA80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462" y="1656529"/>
            <a:ext cx="6289777" cy="427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81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EF3E-7EAD-C94C-BE8E-AFE0FE2A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F4AE8-A4C3-1649-8F0F-F0AF3F9B8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Perceptron</a:t>
            </a:r>
          </a:p>
          <a:p>
            <a:endParaRPr lang="en-US"/>
          </a:p>
          <a:p>
            <a:r>
              <a:rPr lang="en-US"/>
              <a:t>Approximating linear functions</a:t>
            </a:r>
          </a:p>
          <a:p>
            <a:endParaRPr lang="en-US"/>
          </a:p>
          <a:p>
            <a:r>
              <a:rPr lang="en-US"/>
              <a:t>Activation Function</a:t>
            </a:r>
          </a:p>
          <a:p>
            <a:endParaRPr lang="en-US"/>
          </a:p>
          <a:p>
            <a:r>
              <a:rPr lang="en-US"/>
              <a:t>Backpropagation</a:t>
            </a:r>
          </a:p>
          <a:p>
            <a:endParaRPr lang="en-US"/>
          </a:p>
          <a:p>
            <a:r>
              <a:rPr lang="en-US"/>
              <a:t>Optimization</a:t>
            </a:r>
          </a:p>
          <a:p>
            <a:endParaRPr lang="en-US"/>
          </a:p>
          <a:p>
            <a:r>
              <a:rPr lang="en-US"/>
              <a:t>Neural Network Training and Design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44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7559-0567-E643-AAB3-A7B54BC8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Approximating linear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3529E-3945-DE40-84E7-0A887F10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648" y="1877642"/>
            <a:ext cx="7718705" cy="366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97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EF3E-7EAD-C94C-BE8E-AFE0FE2A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F4AE8-A4C3-1649-8F0F-F0AF3F9B8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Perceptron</a:t>
            </a:r>
          </a:p>
          <a:p>
            <a:endParaRPr lang="en-US"/>
          </a:p>
          <a:p>
            <a:r>
              <a:rPr lang="en-US"/>
              <a:t>Approximating linear functions</a:t>
            </a:r>
          </a:p>
          <a:p>
            <a:endParaRPr lang="en-US"/>
          </a:p>
          <a:p>
            <a:r>
              <a:rPr lang="en-US"/>
              <a:t>Activation Function</a:t>
            </a:r>
          </a:p>
          <a:p>
            <a:endParaRPr lang="en-US"/>
          </a:p>
          <a:p>
            <a:r>
              <a:rPr lang="en-US"/>
              <a:t>Backpropagation</a:t>
            </a:r>
          </a:p>
          <a:p>
            <a:endParaRPr lang="en-US"/>
          </a:p>
          <a:p>
            <a:r>
              <a:rPr lang="en-US"/>
              <a:t>Optimization</a:t>
            </a:r>
          </a:p>
          <a:p>
            <a:endParaRPr lang="en-US"/>
          </a:p>
          <a:p>
            <a:r>
              <a:rPr lang="en-US"/>
              <a:t>Neural Network Training and Design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99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create complex functions with Deep Neural Networks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385" y="1926018"/>
            <a:ext cx="4431792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02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3D24-EAD6-6B4F-8843-51A1607D9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0BEEBC-430D-CE43-B805-3F60B0FD9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7745" y="1629698"/>
            <a:ext cx="6587428" cy="42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1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417D-28D5-B94C-B34B-7BE3519D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Multilayer Perceptron: Representation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B83085-4BDF-554F-92F5-60258AA77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0793" y="1354394"/>
            <a:ext cx="7490415" cy="49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51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417D-28D5-B94C-B34B-7BE3519D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Multilayer Perceptron: Representation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431D77-9985-7246-9B33-2E2696AFF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575" y="1690191"/>
            <a:ext cx="7227468" cy="427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8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417D-28D5-B94C-B34B-7BE3519D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Multilayer Perceptron: Representation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40A587-4702-3C43-B811-562ADC6B1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375" y="1499996"/>
            <a:ext cx="7605251" cy="44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35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417D-28D5-B94C-B34B-7BE3519D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DB728-E49B-C347-B2D2-E7423A153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407" y="1746710"/>
            <a:ext cx="7433187" cy="336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14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1125-2D0C-1A4D-9B13-462DE7EBE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Multilayer Perceptron: Approximating non-linear functions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C4860D-D715-7B4E-84AD-0176CA325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3784" y="1600201"/>
            <a:ext cx="7467453" cy="47847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4249615" y="1714500"/>
            <a:ext cx="1072662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XNOR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DDE4C45-FFB7-4C93-958D-6A723B138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477" y="3290887"/>
            <a:ext cx="153885" cy="15747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C307EDF-01F6-4720-9564-1E7E71461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174" y="3289712"/>
            <a:ext cx="169348" cy="159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E0958E-F5FC-4ECE-A84C-43E225351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775" y="2452501"/>
            <a:ext cx="169348" cy="159823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84983117-BD0C-40DA-8632-13AB17B88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998" y="2453676"/>
            <a:ext cx="153885" cy="15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48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EF3E-7EAD-C94C-BE8E-AFE0FE2A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F4AE8-A4C3-1649-8F0F-F0AF3F9B8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Perceptron</a:t>
            </a:r>
          </a:p>
          <a:p>
            <a:endParaRPr lang="en-US"/>
          </a:p>
          <a:p>
            <a:r>
              <a:rPr lang="en-US"/>
              <a:t>Approximating linear functions</a:t>
            </a:r>
          </a:p>
          <a:p>
            <a:endParaRPr lang="en-US"/>
          </a:p>
          <a:p>
            <a:r>
              <a:rPr lang="en-US"/>
              <a:t>Activation Function</a:t>
            </a:r>
          </a:p>
          <a:p>
            <a:endParaRPr lang="en-US"/>
          </a:p>
          <a:p>
            <a:r>
              <a:rPr lang="en-US"/>
              <a:t>Backpropagation</a:t>
            </a:r>
          </a:p>
          <a:p>
            <a:endParaRPr lang="en-US"/>
          </a:p>
          <a:p>
            <a:r>
              <a:rPr lang="en-US"/>
              <a:t>Optimization</a:t>
            </a:r>
          </a:p>
          <a:p>
            <a:endParaRPr lang="en-US"/>
          </a:p>
          <a:p>
            <a:r>
              <a:rPr lang="en-US"/>
              <a:t>Neural Network Training and Design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37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9641-F1E3-D144-862A-65A0FFD2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networks: Original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FE6A2-C696-E647-8B20-095794DFB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Inspiration from the brain</a:t>
            </a:r>
          </a:p>
          <a:p>
            <a:pPr lvl="1"/>
            <a:r>
              <a:rPr lang="en-US"/>
              <a:t>Brain is a powerful information processing device</a:t>
            </a:r>
          </a:p>
          <a:p>
            <a:pPr lvl="1"/>
            <a:r>
              <a:rPr lang="en-US"/>
              <a:t>Composed of a large number of processing units (neurons)</a:t>
            </a:r>
          </a:p>
          <a:p>
            <a:pPr lvl="1"/>
            <a:r>
              <a:rPr lang="en-US"/>
              <a:t>Neurons operating in parallel → large connectivity</a:t>
            </a:r>
          </a:p>
          <a:p>
            <a:pPr lvl="1"/>
            <a:r>
              <a:rPr lang="en-US"/>
              <a:t>Neural networks as a paradigm for parallel processing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502" y="4621090"/>
            <a:ext cx="34099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11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5093B-4AC7-4848-A26B-F11ABBBC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BC09E-877E-9040-8781-B1EDD18A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916" y="1600203"/>
            <a:ext cx="7919884" cy="4784725"/>
          </a:xfrm>
        </p:spPr>
        <p:txBody>
          <a:bodyPr/>
          <a:lstStyle/>
          <a:p>
            <a:pPr marL="89296" indent="0">
              <a:buNone/>
            </a:pPr>
            <a:r>
              <a:rPr lang="en-US"/>
              <a:t>Activation function decides, whether a neuron should be activated or not by calculating weighted sum and further adding bias with it.</a:t>
            </a:r>
          </a:p>
          <a:p>
            <a:pPr marL="89296" indent="0">
              <a:buNone/>
            </a:pPr>
            <a:r>
              <a:rPr lang="en-US"/>
              <a:t>Purpose: introduce non-linearity into the output of a neuron.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917F6-79D1-A54A-994D-E20F0BFEA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297" y="2950793"/>
            <a:ext cx="6951406" cy="154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18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FC61-A290-794B-8C45-DEA8F736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Activation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688397-FF92-D14F-8365-6BA47E89B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1923" y="1387201"/>
            <a:ext cx="7325033" cy="495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33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8120-1862-F440-971E-93D7CA5E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Activation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A0F953-3317-FA48-8C64-6A9ABAA1C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6335" y="1743785"/>
            <a:ext cx="6883528" cy="386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34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8B61-C196-8344-BA79-AC9B05BB1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Activation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69152F-60C2-E045-999A-30428D6EA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8359" y="1415846"/>
            <a:ext cx="7381429" cy="49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58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8B61-C196-8344-BA79-AC9B05BB1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Activation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A76122-E82A-1448-903B-94B15B390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1200" y="2174983"/>
            <a:ext cx="7988710" cy="35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90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EF3E-7EAD-C94C-BE8E-AFE0FE2A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F4AE8-A4C3-1649-8F0F-F0AF3F9B8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Perceptron</a:t>
            </a:r>
          </a:p>
          <a:p>
            <a:endParaRPr lang="en-US"/>
          </a:p>
          <a:p>
            <a:r>
              <a:rPr lang="en-US"/>
              <a:t>Approximating linear functions</a:t>
            </a:r>
          </a:p>
          <a:p>
            <a:endParaRPr lang="en-US"/>
          </a:p>
          <a:p>
            <a:r>
              <a:rPr lang="en-US"/>
              <a:t>Activation Function</a:t>
            </a:r>
          </a:p>
          <a:p>
            <a:endParaRPr lang="en-US"/>
          </a:p>
          <a:p>
            <a:r>
              <a:rPr lang="en-US"/>
              <a:t>Backpropagation</a:t>
            </a:r>
          </a:p>
          <a:p>
            <a:endParaRPr lang="en-US"/>
          </a:p>
          <a:p>
            <a:r>
              <a:rPr lang="en-US"/>
              <a:t>Optimization</a:t>
            </a:r>
          </a:p>
          <a:p>
            <a:endParaRPr lang="en-US"/>
          </a:p>
          <a:p>
            <a:r>
              <a:rPr lang="en-US"/>
              <a:t>Neural Network Training and Design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34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DA0D-F1F5-6D49-9572-9B3C3BDA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Backpropagation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6DFDEF-2771-C845-8644-A0447F069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9644" y="1649362"/>
            <a:ext cx="7377745" cy="429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74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AA48F-65CA-E04D-8A68-DFCCC765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Backpropagation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6E558F-E670-514E-B241-E76830E6A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7032" y="1541208"/>
            <a:ext cx="7717937" cy="455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66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CB69E-DBE7-FF43-9B82-69FD7873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Backpropagation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6CF900-6F35-0144-BEAA-9628F5A06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2594" y="1745828"/>
            <a:ext cx="8018206" cy="412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64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CF12-CF62-744B-93DD-E6FED082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Backpropagation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0A9D95-60AF-0C4B-ACB6-83C00F68D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9753" y="1570705"/>
            <a:ext cx="7775178" cy="47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77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Layer NN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3764" y="2973950"/>
            <a:ext cx="8047037" cy="20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55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CEBDF-E935-9045-A101-C5B8EBD89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2C4600-FFF2-2442-9FE4-C8DB61BC8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3265" y="1600203"/>
            <a:ext cx="8057535" cy="4784725"/>
          </a:xfrm>
        </p:spPr>
        <p:txBody>
          <a:bodyPr/>
          <a:lstStyle/>
          <a:p>
            <a:r>
              <a:rPr lang="en-US" sz="2200"/>
              <a:t>Gradient Descent</a:t>
            </a:r>
            <a:r>
              <a:rPr lang="zh-CN" altLang="en-US" sz="2200"/>
              <a:t> </a:t>
            </a:r>
            <a:r>
              <a:rPr lang="en-US" altLang="zh-CN" sz="2200"/>
              <a:t>(GD)</a:t>
            </a:r>
            <a:endParaRPr lang="en-US" sz="220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269E421-3704-BA41-ADC5-EB7B867FD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0823" y="2212259"/>
            <a:ext cx="7082417" cy="3792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1936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CEBDF-E935-9045-A101-C5B8EBD89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2C4600-FFF2-2442-9FE4-C8DB61BC8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3265" y="1600203"/>
            <a:ext cx="8057535" cy="4784725"/>
          </a:xfrm>
        </p:spPr>
        <p:txBody>
          <a:bodyPr/>
          <a:lstStyle/>
          <a:p>
            <a:r>
              <a:rPr lang="en-US" sz="2200"/>
              <a:t>Stochastic Gradient Descent</a:t>
            </a:r>
            <a:r>
              <a:rPr lang="zh-CN" altLang="en-US" sz="2200"/>
              <a:t> </a:t>
            </a:r>
            <a:r>
              <a:rPr lang="en-US" altLang="zh-CN" sz="2200"/>
              <a:t>(SGD)</a:t>
            </a:r>
            <a:endParaRPr lang="en-US" sz="220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818DA79-945A-1440-B195-63D85897E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4569" y="2093887"/>
            <a:ext cx="6654924" cy="429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3881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CEBDF-E935-9045-A101-C5B8EBD89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2C4600-FFF2-2442-9FE4-C8DB61BC8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3265" y="1600203"/>
            <a:ext cx="8057535" cy="4784725"/>
          </a:xfrm>
        </p:spPr>
        <p:txBody>
          <a:bodyPr/>
          <a:lstStyle/>
          <a:p>
            <a:r>
              <a:rPr lang="en-US" altLang="zh-CN" sz="2200"/>
              <a:t>GD</a:t>
            </a:r>
            <a:r>
              <a:rPr lang="zh-CN" altLang="en-US" sz="2200"/>
              <a:t> </a:t>
            </a:r>
            <a:r>
              <a:rPr lang="en-US" altLang="zh-CN" sz="2200"/>
              <a:t>versus</a:t>
            </a:r>
            <a:r>
              <a:rPr lang="zh-CN" altLang="en-US" sz="2200"/>
              <a:t> </a:t>
            </a:r>
            <a:r>
              <a:rPr lang="en-US" altLang="zh-CN" sz="2200"/>
              <a:t>SGD</a:t>
            </a:r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55652-67DF-CE4C-BFEF-194DB4D83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777" y="2300748"/>
            <a:ext cx="4129010" cy="3274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610025-2E65-5341-80F8-131C106F3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45" y="2886882"/>
            <a:ext cx="4058028" cy="253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40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CEBDF-E935-9045-A101-C5B8EBD89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2C4600-FFF2-2442-9FE4-C8DB61BC8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3266" y="1600203"/>
            <a:ext cx="4031225" cy="4784725"/>
          </a:xfrm>
        </p:spPr>
        <p:txBody>
          <a:bodyPr/>
          <a:lstStyle/>
          <a:p>
            <a:r>
              <a:rPr lang="en-US" sz="2200"/>
              <a:t>Momentum</a:t>
            </a:r>
          </a:p>
          <a:p>
            <a:pPr lvl="1"/>
            <a:r>
              <a:rPr lang="en-US" sz="2000"/>
              <a:t>The Momentum method is a method to accelerate learning using SGD.</a:t>
            </a:r>
          </a:p>
          <a:p>
            <a:pPr lvl="1"/>
            <a:endParaRPr lang="en-US" sz="2000"/>
          </a:p>
          <a:p>
            <a:pPr lvl="1"/>
            <a:r>
              <a:rPr lang="en-US" sz="2000"/>
              <a:t>In particular SGD suffers in the following scenarios:</a:t>
            </a:r>
          </a:p>
          <a:p>
            <a:pPr lvl="2"/>
            <a:r>
              <a:rPr lang="en-US" sz="1800"/>
              <a:t>Error surface has high curvature</a:t>
            </a:r>
          </a:p>
          <a:p>
            <a:pPr lvl="2"/>
            <a:r>
              <a:rPr lang="en-US" sz="1800"/>
              <a:t>Small but consistent gradients</a:t>
            </a:r>
          </a:p>
          <a:p>
            <a:pPr lvl="2"/>
            <a:r>
              <a:rPr lang="en-US" sz="1800"/>
              <a:t>Noisy gradients</a:t>
            </a:r>
          </a:p>
          <a:p>
            <a:pPr lvl="1"/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E2AD68-A38A-9645-96F3-81033EF6D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1686"/>
            <a:ext cx="4545146" cy="31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86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CEBDF-E935-9045-A101-C5B8EBD89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4F61A52-F31B-1C44-AD4C-344085C67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8721" y="1600201"/>
            <a:ext cx="7617120" cy="47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41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72676-14AC-224C-BC78-03EE0BCA7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8E209A-5EF8-EB4C-A27D-9E1F21655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/>
              <a:t>Popular Solver Examples: </a:t>
            </a:r>
            <a:r>
              <a:rPr lang="en-US" sz="2200" err="1"/>
              <a:t>AdGrad</a:t>
            </a:r>
            <a:r>
              <a:rPr lang="en-US" sz="2200"/>
              <a:t>, </a:t>
            </a:r>
            <a:r>
              <a:rPr lang="en-US" sz="2200" err="1"/>
              <a:t>RMSProp</a:t>
            </a:r>
            <a:r>
              <a:rPr lang="en-US" sz="2200"/>
              <a:t>, Adam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7D410-02C0-824E-9B3C-F0691A679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797" y="2585884"/>
            <a:ext cx="7016300" cy="29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02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72676-14AC-224C-BC78-03EE0BCA7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8E209A-5EF8-EB4C-A27D-9E1F21655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096" y="1600203"/>
            <a:ext cx="7954298" cy="4784725"/>
          </a:xfrm>
        </p:spPr>
        <p:txBody>
          <a:bodyPr/>
          <a:lstStyle/>
          <a:p>
            <a:r>
              <a:rPr lang="en-US" sz="2200" err="1"/>
              <a:t>AdaGrad</a:t>
            </a:r>
            <a:endParaRPr lang="en-US" sz="2200"/>
          </a:p>
          <a:p>
            <a:pPr lvl="1"/>
            <a:r>
              <a:rPr lang="en-US" b="1"/>
              <a:t>Idea</a:t>
            </a:r>
            <a:r>
              <a:rPr lang="en-US"/>
              <a:t>: Downscale a model parameter by square-root of sum of squares of all its historical values</a:t>
            </a:r>
          </a:p>
          <a:p>
            <a:pPr lvl="1"/>
            <a:r>
              <a:rPr lang="en-US"/>
              <a:t>Parameters that have large partial derivative of the loss -&gt; learning rates for them are rapidly declined</a:t>
            </a:r>
          </a:p>
          <a:p>
            <a:pPr lvl="1"/>
            <a:r>
              <a:rPr lang="en-US"/>
              <a:t>Some interesting theoretical properties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2BA01-4A03-C343-BD62-110BDD832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02" y="3592244"/>
            <a:ext cx="6084197" cy="287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66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72676-14AC-224C-BC78-03EE0BCA7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8E209A-5EF8-EB4C-A27D-9E1F21655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err="1"/>
              <a:t>RMSProp</a:t>
            </a:r>
            <a:endParaRPr lang="en-US" sz="2200"/>
          </a:p>
          <a:p>
            <a:pPr lvl="1"/>
            <a:r>
              <a:rPr lang="en-US" err="1"/>
              <a:t>AdaGrad</a:t>
            </a:r>
            <a:r>
              <a:rPr lang="en-US"/>
              <a:t> might shrink the learning rate too aggressively, we</a:t>
            </a:r>
            <a:r>
              <a:rPr lang="zh-CN" altLang="en-US"/>
              <a:t> </a:t>
            </a:r>
            <a:r>
              <a:rPr lang="en-US"/>
              <a:t>can adapt it to perform better by</a:t>
            </a:r>
            <a:r>
              <a:rPr lang="zh-CN" altLang="en-US"/>
              <a:t> </a:t>
            </a:r>
            <a:r>
              <a:rPr lang="en-US"/>
              <a:t>accumulating an exponentially decaying average of the</a:t>
            </a:r>
            <a:r>
              <a:rPr lang="zh-CN" altLang="en-US"/>
              <a:t> </a:t>
            </a:r>
            <a:r>
              <a:rPr lang="en-US"/>
              <a:t>gradient</a:t>
            </a:r>
          </a:p>
          <a:p>
            <a:pPr lvl="1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AFA456-6A91-BB49-B98C-92BAF3431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17" y="2979174"/>
            <a:ext cx="6429260" cy="30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4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72676-14AC-224C-BC78-03EE0BCA7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8E209A-5EF8-EB4C-A27D-9E1F21655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/>
              <a:t>Adam</a:t>
            </a:r>
          </a:p>
          <a:p>
            <a:pPr lvl="1"/>
            <a:r>
              <a:rPr lang="en-US" sz="2000"/>
              <a:t>Adam is like </a:t>
            </a:r>
            <a:r>
              <a:rPr lang="en-US" sz="2000" err="1"/>
              <a:t>RMSProp</a:t>
            </a:r>
            <a:r>
              <a:rPr lang="en-US" sz="2000"/>
              <a:t> with Momentum but with bias</a:t>
            </a:r>
            <a:r>
              <a:rPr lang="zh-CN" altLang="en-US" sz="2000"/>
              <a:t> </a:t>
            </a:r>
            <a:r>
              <a:rPr lang="en-US" sz="2000"/>
              <a:t>correction terms for the </a:t>
            </a:r>
            <a:r>
              <a:rPr lang="en-US" altLang="zh-CN" sz="2000"/>
              <a:t>fi</a:t>
            </a:r>
            <a:r>
              <a:rPr lang="en-US" sz="2000"/>
              <a:t>rst and second moments</a:t>
            </a:r>
          </a:p>
          <a:p>
            <a:pPr lvl="1"/>
            <a:endParaRPr lang="en-US" sz="2000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CE435-9233-8947-9506-DEC80A8B2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740" y="2804190"/>
            <a:ext cx="5773770" cy="37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862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EF3E-7EAD-C94C-BE8E-AFE0FE2A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F4AE8-A4C3-1649-8F0F-F0AF3F9B8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Perceptron</a:t>
            </a:r>
          </a:p>
          <a:p>
            <a:endParaRPr lang="en-US"/>
          </a:p>
          <a:p>
            <a:r>
              <a:rPr lang="en-US"/>
              <a:t>Approximating linear functions</a:t>
            </a:r>
          </a:p>
          <a:p>
            <a:endParaRPr lang="en-US"/>
          </a:p>
          <a:p>
            <a:r>
              <a:rPr lang="en-US"/>
              <a:t>Activation Function</a:t>
            </a:r>
          </a:p>
          <a:p>
            <a:endParaRPr lang="en-US"/>
          </a:p>
          <a:p>
            <a:r>
              <a:rPr lang="en-US"/>
              <a:t>Backpropagation</a:t>
            </a:r>
          </a:p>
          <a:p>
            <a:endParaRPr lang="en-US"/>
          </a:p>
          <a:p>
            <a:r>
              <a:rPr lang="en-US"/>
              <a:t>Optimization</a:t>
            </a:r>
          </a:p>
          <a:p>
            <a:endParaRPr lang="en-US"/>
          </a:p>
          <a:p>
            <a:r>
              <a:rPr lang="en-US"/>
              <a:t>Neural Network Training and Design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62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E83E1-3DCE-914D-BD09-3DE4CEE0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9A828-48FE-6A48-9907-45859C46FB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Each input has an associated weight (synaptic weight)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/>
                  <a:t> intercept makes the model more general - modeled as the weight coming from an extra bias unit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/>
                  <a:t>) which is always +1.</a:t>
                </a:r>
              </a:p>
              <a:p>
                <a:r>
                  <a:rPr lang="en-US"/>
                  <a:t>So, what is the learning procedure here?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/>
                  <a:t> defines a hyperplane - so we can create a</a:t>
                </a:r>
                <a:r>
                  <a:rPr lang="zh-CN" altLang="en-US"/>
                  <a:t> </a:t>
                </a:r>
                <a:r>
                  <a:rPr lang="en-US"/>
                  <a:t>linear discriminant function to make decisions on classes.</a:t>
                </a:r>
              </a:p>
              <a:p>
                <a:r>
                  <a:rPr lang="en-US"/>
                  <a:t>Unlike SVM - we can also get posterior probability using sigmoid as</a:t>
                </a:r>
                <a:r>
                  <a:rPr lang="zh-CN" altLang="en-US"/>
                  <a:t> </a:t>
                </a:r>
                <a:r>
                  <a:rPr lang="en-US"/>
                  <a:t>the output (like logistic regression).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9A828-48FE-6A48-9907-45859C46FB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E1FE3BE-53C0-B142-A16F-BE196DB7B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417" y="1366576"/>
            <a:ext cx="3069167" cy="20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32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CDC4A-520F-D341-A37E-01E638DC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 Training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F8BAB3-49BE-AD42-9C27-ABD8FE03C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9296" indent="0">
              <a:buNone/>
            </a:pPr>
            <a:r>
              <a:rPr lang="en-US" sz="2400"/>
              <a:t>Minibatch</a:t>
            </a:r>
          </a:p>
          <a:p>
            <a:pPr marL="89296" indent="0">
              <a:buNone/>
            </a:pPr>
            <a:endParaRPr lang="en-US" sz="2000"/>
          </a:p>
          <a:p>
            <a:pPr>
              <a:lnSpc>
                <a:spcPct val="150000"/>
              </a:lnSpc>
            </a:pPr>
            <a:r>
              <a:rPr lang="en-US"/>
              <a:t>Potential Problem: Gradient estimates can be very noisy</a:t>
            </a:r>
          </a:p>
          <a:p>
            <a:pPr>
              <a:lnSpc>
                <a:spcPct val="150000"/>
              </a:lnSpc>
            </a:pPr>
            <a:r>
              <a:rPr lang="en-US"/>
              <a:t>Obvious Solution: Use larger mini-batches (In theory, growingly larger)</a:t>
            </a:r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Advantage: Computation time per update does not depend on number of training examples.</a:t>
            </a:r>
          </a:p>
          <a:p>
            <a:pPr>
              <a:lnSpc>
                <a:spcPct val="150000"/>
              </a:lnSpc>
            </a:pPr>
            <a:r>
              <a:rPr lang="en-US"/>
              <a:t>This allows convergence on extremely large datasets</a:t>
            </a:r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“Large Scale Learning with Stochastic Gradient Descent”, Leon </a:t>
            </a:r>
            <a:r>
              <a:rPr lang="en-US" err="1"/>
              <a:t>Bottou</a:t>
            </a:r>
            <a:r>
              <a:rPr lang="en-US"/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63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377D-1846-0445-B30A-22D57E57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ED5DB-C207-CB45-BA6E-999E40A60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9296" indent="0">
              <a:buNone/>
            </a:pPr>
            <a:r>
              <a:rPr lang="en-US" sz="2400"/>
              <a:t>Challenge: Overfitting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2F230-CF17-6E41-A1A2-584A1B543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2580137"/>
            <a:ext cx="37338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876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82BF-2CC3-1446-AA76-57332604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6BB5-53AD-9B47-ABDF-25D48F8CD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9296" indent="0">
              <a:buNone/>
            </a:pPr>
            <a:r>
              <a:rPr lang="en-US" sz="2200"/>
              <a:t>Dropout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CCE2C-9561-8147-8CAC-447869EBD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421" y="2031524"/>
            <a:ext cx="7929159" cy="392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35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57257-FBCE-444E-8D2C-2260AB9C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97A5-ACA5-FB47-A0CA-9A6B41627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/>
              <a:t>Early stop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87556-0059-C94A-A2AE-B2B649F6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498" y="2828515"/>
            <a:ext cx="5357004" cy="262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671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C357-AE5D-F542-8C21-91F4A58B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 Training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D13816-8463-AC42-BCF9-99411AD36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099" y="1600203"/>
            <a:ext cx="3169227" cy="4784725"/>
          </a:xfrm>
        </p:spPr>
        <p:txBody>
          <a:bodyPr/>
          <a:lstStyle/>
          <a:p>
            <a:r>
              <a:rPr lang="en-US" sz="2200"/>
              <a:t>Batch Normalization</a:t>
            </a:r>
          </a:p>
          <a:p>
            <a:pPr lvl="1">
              <a:lnSpc>
                <a:spcPct val="120000"/>
              </a:lnSpc>
            </a:pPr>
            <a:r>
              <a:rPr lang="en-US" sz="1600"/>
              <a:t>In ML, we assume future data will be drawn from same probability distribution as training data</a:t>
            </a:r>
          </a:p>
          <a:p>
            <a:pPr lvl="1">
              <a:lnSpc>
                <a:spcPct val="120000"/>
              </a:lnSpc>
            </a:pPr>
            <a:r>
              <a:rPr lang="en-US" sz="1600"/>
              <a:t>For a hidden </a:t>
            </a:r>
            <a:r>
              <a:rPr lang="en-US" altLang="zh-CN" sz="1600"/>
              <a:t>layer</a:t>
            </a:r>
            <a:r>
              <a:rPr lang="en-US" sz="1600"/>
              <a:t>, after training, the earlier layers have new weights and hence </a:t>
            </a:r>
            <a:r>
              <a:rPr lang="en-US" altLang="zh-CN" sz="1600"/>
              <a:t>may</a:t>
            </a:r>
            <a:r>
              <a:rPr lang="zh-CN" altLang="en-US" sz="1600"/>
              <a:t> </a:t>
            </a:r>
            <a:r>
              <a:rPr lang="en-US" sz="1600"/>
              <a:t>generate a new distribution</a:t>
            </a:r>
            <a:r>
              <a:rPr lang="zh-CN" altLang="en-US" sz="1600"/>
              <a:t> </a:t>
            </a:r>
            <a:r>
              <a:rPr lang="en-US" altLang="zh-CN" sz="1600"/>
              <a:t>for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next</a:t>
            </a:r>
            <a:r>
              <a:rPr lang="zh-CN" altLang="en-US" sz="1600"/>
              <a:t> </a:t>
            </a:r>
            <a:r>
              <a:rPr lang="en-US" altLang="zh-CN" sz="1600"/>
              <a:t>hidden</a:t>
            </a:r>
            <a:r>
              <a:rPr lang="zh-CN" altLang="en-US" sz="1600"/>
              <a:t> </a:t>
            </a:r>
            <a:r>
              <a:rPr lang="en-US" altLang="zh-CN" sz="1600"/>
              <a:t>layer</a:t>
            </a:r>
            <a:endParaRPr lang="en-US" sz="1600"/>
          </a:p>
          <a:p>
            <a:pPr lvl="1">
              <a:lnSpc>
                <a:spcPct val="120000"/>
              </a:lnSpc>
            </a:pPr>
            <a:r>
              <a:rPr lang="en-US" sz="1600"/>
              <a:t>W</a:t>
            </a:r>
            <a:r>
              <a:rPr lang="en-US" altLang="zh-CN" sz="1600"/>
              <a:t>e</a:t>
            </a:r>
            <a:r>
              <a:rPr lang="zh-CN" altLang="en-US" sz="1600"/>
              <a:t> </a:t>
            </a:r>
            <a:r>
              <a:rPr lang="en-US" altLang="zh-CN" sz="1600"/>
              <a:t>w</a:t>
            </a:r>
            <a:r>
              <a:rPr lang="en-US" sz="1600"/>
              <a:t>ant to reduce this internal covariate shift for the benefit of later layers</a:t>
            </a:r>
          </a:p>
          <a:p>
            <a:pPr lvl="1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7C00C-BD43-8C48-80C1-092C91292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326" y="2153926"/>
            <a:ext cx="4894051" cy="383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52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3558B-005A-6E4E-AF82-F441CE96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6B553-CF6C-2E44-80FF-2FA4AC594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/>
              <a:t>Batch Normalization</a:t>
            </a:r>
          </a:p>
          <a:p>
            <a:pPr lvl="1"/>
            <a:r>
              <a:rPr lang="en-US"/>
              <a:t>First three steps are just like standardization of input data, but with respect to only the data in mini-batch. </a:t>
            </a:r>
          </a:p>
          <a:p>
            <a:pPr lvl="1"/>
            <a:endParaRPr lang="en-US"/>
          </a:p>
          <a:p>
            <a:pPr lvl="1"/>
            <a:r>
              <a:rPr lang="en-US" altLang="zh-Hans"/>
              <a:t>We</a:t>
            </a:r>
            <a:r>
              <a:rPr lang="zh-Hans" altLang="en-US"/>
              <a:t> </a:t>
            </a:r>
            <a:r>
              <a:rPr lang="en-US" altLang="zh-Hans"/>
              <a:t>c</a:t>
            </a:r>
            <a:r>
              <a:rPr lang="en-US"/>
              <a:t>an take derivative and incorporate the learning of last step parameters into backpropagation.</a:t>
            </a:r>
          </a:p>
          <a:p>
            <a:pPr lvl="1"/>
            <a:endParaRPr lang="en-US"/>
          </a:p>
          <a:p>
            <a:pPr lvl="1"/>
            <a:r>
              <a:rPr lang="en-US"/>
              <a:t>Note last step can completely un-do previous 3 steps</a:t>
            </a:r>
          </a:p>
          <a:p>
            <a:pPr lvl="1"/>
            <a:endParaRPr lang="en-US"/>
          </a:p>
          <a:p>
            <a:pPr lvl="1"/>
            <a:r>
              <a:rPr lang="en-US"/>
              <a:t>But </a:t>
            </a:r>
            <a:r>
              <a:rPr lang="en-US" altLang="zh-CN"/>
              <a:t>even</a:t>
            </a:r>
            <a:r>
              <a:rPr lang="zh-CN" altLang="en-US"/>
              <a:t> </a:t>
            </a:r>
            <a:r>
              <a:rPr lang="en-US"/>
              <a:t>if so</a:t>
            </a:r>
            <a:r>
              <a:rPr lang="en-US" altLang="zh-CN"/>
              <a:t>,</a:t>
            </a:r>
            <a:r>
              <a:rPr lang="en-US"/>
              <a:t> this un-doing is driven by the </a:t>
            </a:r>
            <a:r>
              <a:rPr lang="en-US">
                <a:solidFill>
                  <a:srgbClr val="FF0000"/>
                </a:solidFill>
              </a:rPr>
              <a:t>later layers</a:t>
            </a:r>
            <a:r>
              <a:rPr lang="en-US"/>
              <a:t>, not the </a:t>
            </a:r>
            <a:r>
              <a:rPr lang="en-US">
                <a:solidFill>
                  <a:srgbClr val="FF0000"/>
                </a:solidFill>
              </a:rPr>
              <a:t>earlier layers</a:t>
            </a:r>
            <a:r>
              <a:rPr lang="en-US"/>
              <a:t>; later layers get to “choose” whether they want standard normal inputs or not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126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D70FB-3EEF-CA4D-A44C-6A84C068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 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3A846A-2901-654F-91D1-08A44C2B7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0916" y="2197079"/>
            <a:ext cx="7919885" cy="334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100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9B97-D5D3-FB4D-A0DC-4A61E630D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Hyperparameter Tuning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9CCE8C-471A-0240-B6A8-72A513D09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5723" y="1734273"/>
            <a:ext cx="7880555" cy="43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25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EAD89-68A9-E14C-895A-92DE2355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22F74B-22B1-5547-B138-644CB5A84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1200" y="1971203"/>
            <a:ext cx="8229600" cy="402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23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414B-432A-4A4A-BCA3-34C126496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443FED-55CB-3D49-9C3E-F2771108D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9990" y="1570704"/>
            <a:ext cx="7734705" cy="47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26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Activation Functions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436" y="1600201"/>
            <a:ext cx="7971693" cy="47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645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E3536-2C82-1440-ABDB-6CFAEBA1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Pretraining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47C587-7A75-2B40-BA8D-550A59A9B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4020" y="1610033"/>
            <a:ext cx="7184875" cy="460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736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AB2D-5C14-3F43-8A8E-7BDCE17E2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Pretraining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D5DDCC-B1AD-9643-8007-3BF22DC34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1200" y="1607850"/>
            <a:ext cx="8229600" cy="47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140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B911-FBC3-BF48-B81A-287AD0D9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Pretraining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C158E7-B01A-FA28-7BEF-BD84EF40A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Masked Pretraining</a:t>
            </a:r>
          </a:p>
          <a:p>
            <a:pPr lvl="1"/>
            <a:r>
              <a:rPr lang="en-US" dirty="0"/>
              <a:t>Mask some part of the input</a:t>
            </a:r>
          </a:p>
          <a:p>
            <a:pPr lvl="1"/>
            <a:r>
              <a:rPr lang="en-US" dirty="0"/>
              <a:t>Get the model to predict the masked portion</a:t>
            </a:r>
          </a:p>
          <a:p>
            <a:pPr lvl="1"/>
            <a:endParaRPr lang="en-US" dirty="0"/>
          </a:p>
        </p:txBody>
      </p:sp>
      <p:pic>
        <p:nvPicPr>
          <p:cNvPr id="1026" name="Picture 2" descr="MLM — Sentence-Transformers documentation">
            <a:extLst>
              <a:ext uri="{FF2B5EF4-FFF2-40B4-BE49-F238E27FC236}">
                <a16:creationId xmlns:a16="http://schemas.microsoft.com/office/drawing/2014/main" id="{561BF3A0-B469-616E-056E-EFA0BD8CB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97383"/>
            <a:ext cx="5141720" cy="26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per explained: Masked Autoencoders Are Scalable Vision Learners | by Leon  Sick | Towards Data Science">
            <a:extLst>
              <a:ext uri="{FF2B5EF4-FFF2-40B4-BE49-F238E27FC236}">
                <a16:creationId xmlns:a16="http://schemas.microsoft.com/office/drawing/2014/main" id="{E1D5B7D4-C643-2235-C678-CE8970D9C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848" y="3222628"/>
            <a:ext cx="53340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6194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B911-FBC3-BF48-B81A-287AD0D9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Pretraining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C158E7-B01A-FA28-7BEF-BD84EF40A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Joint-Embedding Self-Supervised Pretraining</a:t>
            </a:r>
          </a:p>
          <a:p>
            <a:pPr lvl="1"/>
            <a:r>
              <a:rPr lang="en-US" dirty="0"/>
              <a:t>Create two different views of an instance</a:t>
            </a:r>
          </a:p>
          <a:p>
            <a:pPr lvl="1"/>
            <a:r>
              <a:rPr lang="en-US" dirty="0"/>
              <a:t>Train a model to maximize the agreement between the views</a:t>
            </a:r>
          </a:p>
        </p:txBody>
      </p:sp>
      <p:pic>
        <p:nvPicPr>
          <p:cNvPr id="2050" name="Picture 2" descr="Image of SimCLR Arch">
            <a:extLst>
              <a:ext uri="{FF2B5EF4-FFF2-40B4-BE49-F238E27FC236}">
                <a16:creationId xmlns:a16="http://schemas.microsoft.com/office/drawing/2014/main" id="{3493888D-007E-2285-431E-FFDDC404B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032" y="2767717"/>
            <a:ext cx="7285936" cy="354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542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Activation Functions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7899" y="1600201"/>
            <a:ext cx="8018767" cy="47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94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74C45-10EA-ED4A-9183-696FAF3EF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Perceptron: Multiple Classes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15A76-0A27-954C-9822-F9CCAC880B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For K classes, create K perceptrons.</a:t>
                </a:r>
              </a:p>
              <a:p>
                <a:r>
                  <a:rPr lang="en-US"/>
                  <a:t>Choose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</m:oMath>
                </a14:m>
                <a:endParaRPr lang="en-US"/>
              </a:p>
              <a:p>
                <a:r>
                  <a:rPr lang="en-US"/>
                  <a:t>If we need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which yields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US"/>
                  <a:t> called the softmax values.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15A76-0A27-954C-9822-F9CCAC880B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r="-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79E8577-C227-954B-B2DC-4921D0B30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717" y="1341457"/>
            <a:ext cx="3456567" cy="23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74C45-10EA-ED4A-9183-696FAF3EF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Perceptron: Multiple Classes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15A76-0A27-954C-9822-F9CCAC880B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Multiclass: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dirty="0"/>
                  <a:t> outputs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en-US" dirty="0"/>
                  <a:t> is the weight from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   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𝐊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  <m:sup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CN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1" i="1" dirty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b="1" i="1" dirty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altLang="zh-CN" b="1" i="1" dirty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0/1 encoding for output vector</a:t>
                </a:r>
              </a:p>
              <a:p>
                <a:pPr lvl="2"/>
                <a:r>
                  <a:rPr lang="en-US" sz="1800" dirty="0"/>
                  <a:t>e.g. in a 4-class problem: if class=3, then y = [0, 0, 1, 0]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15A76-0A27-954C-9822-F9CCAC880B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79E8577-C227-954B-B2DC-4921D0B30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717" y="1341457"/>
            <a:ext cx="3456567" cy="23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93406"/>
      </p:ext>
    </p:extLst>
  </p:cSld>
  <p:clrMapOvr>
    <a:masterClrMapping/>
  </p:clrMapOvr>
</p:sld>
</file>

<file path=ppt/theme/theme1.xml><?xml version="1.0" encoding="utf-8"?>
<a:theme xmlns:a="http://schemas.openxmlformats.org/drawingml/2006/main" name="stmi">
  <a:themeElements>
    <a:clrScheme name="Custom 7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500000"/>
      </a:hlink>
      <a:folHlink>
        <a:srgbClr val="44B9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mi" id="{4D04357C-84B2-9743-8126-D3CF9CBC3555}" vid="{0A44CCBB-8B55-BB45-9AD4-AB34D1E5DB5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stmi</Template>
  <TotalTime>66</TotalTime>
  <Words>1090</Words>
  <Application>Microsoft Office PowerPoint</Application>
  <PresentationFormat>Widescreen</PresentationFormat>
  <Paragraphs>306</Paragraphs>
  <Slides>63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Arial Rounded MT Bold</vt:lpstr>
      <vt:lpstr>Calibri</vt:lpstr>
      <vt:lpstr>Cambria Math</vt:lpstr>
      <vt:lpstr>stmi</vt:lpstr>
      <vt:lpstr>CSCE 421: Machine Learning</vt:lpstr>
      <vt:lpstr>Outline</vt:lpstr>
      <vt:lpstr>Neural networks: Original motivation</vt:lpstr>
      <vt:lpstr>Single Layer NN</vt:lpstr>
      <vt:lpstr>Perceptron</vt:lpstr>
      <vt:lpstr>Activation Functions</vt:lpstr>
      <vt:lpstr>More Activation Functions</vt:lpstr>
      <vt:lpstr>Perceptron: Multiple Classes</vt:lpstr>
      <vt:lpstr>Perceptron: Multiple Classes</vt:lpstr>
      <vt:lpstr>Perceptron: Training</vt:lpstr>
      <vt:lpstr>Perceptron: Training</vt:lpstr>
      <vt:lpstr>Outline</vt:lpstr>
      <vt:lpstr>Approximating linear functions</vt:lpstr>
      <vt:lpstr>Approximating linear functions</vt:lpstr>
      <vt:lpstr>Approximating linear functions</vt:lpstr>
      <vt:lpstr>Approximating linear functions</vt:lpstr>
      <vt:lpstr>Approximating linear functions</vt:lpstr>
      <vt:lpstr>Approximating linear functions</vt:lpstr>
      <vt:lpstr>Approximating linear functions</vt:lpstr>
      <vt:lpstr>Approximating linear functions</vt:lpstr>
      <vt:lpstr>Outline</vt:lpstr>
      <vt:lpstr>Can create complex functions with Deep Neural Networks</vt:lpstr>
      <vt:lpstr>Multilayer Perceptron</vt:lpstr>
      <vt:lpstr>Multilayer Perceptron: Representation</vt:lpstr>
      <vt:lpstr>Multilayer Perceptron: Representation</vt:lpstr>
      <vt:lpstr>Multilayer Perceptron: Representation</vt:lpstr>
      <vt:lpstr>Multilayer Perceptron</vt:lpstr>
      <vt:lpstr>Multilayer Perceptron: Approximating non-linear functions</vt:lpstr>
      <vt:lpstr>Outline</vt:lpstr>
      <vt:lpstr>Activation Function</vt:lpstr>
      <vt:lpstr>Activation Function</vt:lpstr>
      <vt:lpstr>Activation Function</vt:lpstr>
      <vt:lpstr>Activation Function</vt:lpstr>
      <vt:lpstr>Activation Function</vt:lpstr>
      <vt:lpstr>Outline</vt:lpstr>
      <vt:lpstr>Backpropagation</vt:lpstr>
      <vt:lpstr>Backpropagation</vt:lpstr>
      <vt:lpstr>Backpropagation</vt:lpstr>
      <vt:lpstr>Backpropagation</vt:lpstr>
      <vt:lpstr>Optimization</vt:lpstr>
      <vt:lpstr>Optimization</vt:lpstr>
      <vt:lpstr>Optimization</vt:lpstr>
      <vt:lpstr>Optimization</vt:lpstr>
      <vt:lpstr>Optimization</vt:lpstr>
      <vt:lpstr>Optimization</vt:lpstr>
      <vt:lpstr>Optimization</vt:lpstr>
      <vt:lpstr>Optimization</vt:lpstr>
      <vt:lpstr>Optimization</vt:lpstr>
      <vt:lpstr>Outline</vt:lpstr>
      <vt:lpstr>Neural Network Training</vt:lpstr>
      <vt:lpstr>Neural Network Training</vt:lpstr>
      <vt:lpstr>Neural Network Training</vt:lpstr>
      <vt:lpstr>Neural Network Training</vt:lpstr>
      <vt:lpstr>Neural Network Training</vt:lpstr>
      <vt:lpstr>Neural Network Training</vt:lpstr>
      <vt:lpstr>Neural Network Design</vt:lpstr>
      <vt:lpstr>Hyperparameter Tuning</vt:lpstr>
      <vt:lpstr>Challenge</vt:lpstr>
      <vt:lpstr>Challenge</vt:lpstr>
      <vt:lpstr>Unsupervised Pretraining</vt:lpstr>
      <vt:lpstr>Unsupervised Pretraining</vt:lpstr>
      <vt:lpstr>Unsupervised Pretraining</vt:lpstr>
      <vt:lpstr>Unsupervised Pretraining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Lida</dc:creator>
  <cp:lastModifiedBy>Mortazavi, Bobak Jack</cp:lastModifiedBy>
  <cp:revision>1</cp:revision>
  <dcterms:created xsi:type="dcterms:W3CDTF">2020-08-17T22:46:32Z</dcterms:created>
  <dcterms:modified xsi:type="dcterms:W3CDTF">2023-03-23T13:18:39Z</dcterms:modified>
</cp:coreProperties>
</file>